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9" r:id="rId2"/>
    <p:sldId id="266" r:id="rId3"/>
    <p:sldId id="270" r:id="rId4"/>
    <p:sldId id="287" r:id="rId5"/>
    <p:sldId id="378" r:id="rId6"/>
    <p:sldId id="271" r:id="rId7"/>
    <p:sldId id="353" r:id="rId8"/>
    <p:sldId id="354" r:id="rId9"/>
    <p:sldId id="260" r:id="rId10"/>
    <p:sldId id="257" r:id="rId11"/>
    <p:sldId id="373" r:id="rId12"/>
    <p:sldId id="372" r:id="rId13"/>
    <p:sldId id="359" r:id="rId14"/>
    <p:sldId id="361" r:id="rId15"/>
    <p:sldId id="362" r:id="rId16"/>
    <p:sldId id="364" r:id="rId17"/>
    <p:sldId id="365" r:id="rId18"/>
    <p:sldId id="363" r:id="rId19"/>
    <p:sldId id="366" r:id="rId20"/>
    <p:sldId id="368" r:id="rId21"/>
    <p:sldId id="369" r:id="rId22"/>
    <p:sldId id="370" r:id="rId23"/>
    <p:sldId id="371" r:id="rId24"/>
    <p:sldId id="374" r:id="rId25"/>
    <p:sldId id="272" r:id="rId26"/>
    <p:sldId id="375" r:id="rId27"/>
    <p:sldId id="280" r:id="rId28"/>
    <p:sldId id="376" r:id="rId29"/>
    <p:sldId id="286" r:id="rId30"/>
    <p:sldId id="273" r:id="rId31"/>
    <p:sldId id="377" r:id="rId32"/>
    <p:sldId id="31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2" autoAdjust="0"/>
    <p:restoredTop sz="94660"/>
  </p:normalViewPr>
  <p:slideViewPr>
    <p:cSldViewPr snapToGrid="0">
      <p:cViewPr varScale="1">
        <p:scale>
          <a:sx n="125" d="100"/>
          <a:sy n="125" d="100"/>
        </p:scale>
        <p:origin x="24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99B662-3CDB-4365-A48E-A721DC82CA4A}" type="doc">
      <dgm:prSet loTypeId="urn:microsoft.com/office/officeart/2017/3/layout/HorizontalPathTimeline" loCatId="process" qsTypeId="urn:microsoft.com/office/officeart/2005/8/quickstyle/simple1" qsCatId="simple" csTypeId="urn:microsoft.com/office/officeart/2005/8/colors/accent0_3" csCatId="mainScheme" phldr="1"/>
      <dgm:spPr/>
      <dgm:t>
        <a:bodyPr/>
        <a:lstStyle/>
        <a:p>
          <a:endParaRPr lang="en-US"/>
        </a:p>
      </dgm:t>
    </dgm:pt>
    <dgm:pt modelId="{8E1AAAEE-C7B5-4498-9C4C-01DEB05C1035}">
      <dgm:prSet/>
      <dgm:spPr/>
      <dgm:t>
        <a:bodyPr/>
        <a:lstStyle/>
        <a:p>
          <a:pPr>
            <a:defRPr b="1"/>
          </a:pPr>
          <a:r>
            <a:rPr lang="en-US"/>
            <a:t>Mar. 2017</a:t>
          </a:r>
        </a:p>
      </dgm:t>
    </dgm:pt>
    <dgm:pt modelId="{29C02B5C-4694-4D6F-BAF8-5C53EFE897F8}" type="parTrans" cxnId="{1178BAC5-155E-421F-B24A-ED377C896550}">
      <dgm:prSet/>
      <dgm:spPr/>
      <dgm:t>
        <a:bodyPr/>
        <a:lstStyle/>
        <a:p>
          <a:endParaRPr lang="en-US"/>
        </a:p>
      </dgm:t>
    </dgm:pt>
    <dgm:pt modelId="{D9AC7E65-564E-4333-A362-7057652941D9}" type="sibTrans" cxnId="{1178BAC5-155E-421F-B24A-ED377C896550}">
      <dgm:prSet/>
      <dgm:spPr/>
      <dgm:t>
        <a:bodyPr/>
        <a:lstStyle/>
        <a:p>
          <a:endParaRPr lang="en-US"/>
        </a:p>
      </dgm:t>
    </dgm:pt>
    <dgm:pt modelId="{392FB155-6B41-44F6-8F4F-CAE9290309E2}">
      <dgm:prSet/>
      <dgm:spPr/>
      <dgm:t>
        <a:bodyPr/>
        <a:lstStyle/>
        <a:p>
          <a:r>
            <a:rPr lang="en-US"/>
            <a:t>New Work Item Proposal (</a:t>
          </a:r>
          <a:r>
            <a:rPr lang="en-US" b="1"/>
            <a:t>NWIP</a:t>
          </a:r>
          <a:r>
            <a:rPr lang="en-US"/>
            <a:t>) to revised ISO/IEC 17000:2004 approved.</a:t>
          </a:r>
        </a:p>
      </dgm:t>
    </dgm:pt>
    <dgm:pt modelId="{BF2186C1-3DE4-4300-86C4-1B56E5FF1E91}" type="parTrans" cxnId="{93F36D8F-224D-498B-9E53-B8E4F8CB0E76}">
      <dgm:prSet/>
      <dgm:spPr/>
      <dgm:t>
        <a:bodyPr/>
        <a:lstStyle/>
        <a:p>
          <a:endParaRPr lang="en-US"/>
        </a:p>
      </dgm:t>
    </dgm:pt>
    <dgm:pt modelId="{69FB25E9-2585-4425-90E6-3D73596BC4B4}" type="sibTrans" cxnId="{93F36D8F-224D-498B-9E53-B8E4F8CB0E76}">
      <dgm:prSet/>
      <dgm:spPr/>
      <dgm:t>
        <a:bodyPr/>
        <a:lstStyle/>
        <a:p>
          <a:endParaRPr lang="en-US"/>
        </a:p>
      </dgm:t>
    </dgm:pt>
    <dgm:pt modelId="{FBC4D161-6123-43EF-A578-3A0160F39BC0}">
      <dgm:prSet/>
      <dgm:spPr/>
      <dgm:t>
        <a:bodyPr/>
        <a:lstStyle/>
        <a:p>
          <a:r>
            <a:rPr lang="en-US"/>
            <a:t>Creation of the Working Group 49 (WG49).</a:t>
          </a:r>
        </a:p>
      </dgm:t>
    </dgm:pt>
    <dgm:pt modelId="{6907EF12-4D9D-418E-9A9B-3A46B9E19850}" type="parTrans" cxnId="{7D50A780-1482-45DB-9F60-5E074AF510D7}">
      <dgm:prSet/>
      <dgm:spPr/>
      <dgm:t>
        <a:bodyPr/>
        <a:lstStyle/>
        <a:p>
          <a:endParaRPr lang="en-US"/>
        </a:p>
      </dgm:t>
    </dgm:pt>
    <dgm:pt modelId="{C1A7D699-8643-4262-9A7B-BD7092245297}" type="sibTrans" cxnId="{7D50A780-1482-45DB-9F60-5E074AF510D7}">
      <dgm:prSet/>
      <dgm:spPr/>
      <dgm:t>
        <a:bodyPr/>
        <a:lstStyle/>
        <a:p>
          <a:endParaRPr lang="en-US"/>
        </a:p>
      </dgm:t>
    </dgm:pt>
    <dgm:pt modelId="{2CF415DA-530E-4423-BE0F-82CE271B4C42}">
      <dgm:prSet/>
      <dgm:spPr/>
      <dgm:t>
        <a:bodyPr/>
        <a:lstStyle/>
        <a:p>
          <a:pPr>
            <a:defRPr b="1"/>
          </a:pPr>
          <a:r>
            <a:rPr lang="en-US"/>
            <a:t>June 2017</a:t>
          </a:r>
        </a:p>
      </dgm:t>
    </dgm:pt>
    <dgm:pt modelId="{69BDBF8B-94A7-40D4-9D03-3086F47EDAF8}" type="parTrans" cxnId="{4C500F9D-A39F-4CDB-89EF-C95024954272}">
      <dgm:prSet/>
      <dgm:spPr/>
      <dgm:t>
        <a:bodyPr/>
        <a:lstStyle/>
        <a:p>
          <a:endParaRPr lang="en-US"/>
        </a:p>
      </dgm:t>
    </dgm:pt>
    <dgm:pt modelId="{E8AF2DD3-5BE4-4764-A2AB-28BEF4D1C2F9}" type="sibTrans" cxnId="{4C500F9D-A39F-4CDB-89EF-C95024954272}">
      <dgm:prSet/>
      <dgm:spPr/>
      <dgm:t>
        <a:bodyPr/>
        <a:lstStyle/>
        <a:p>
          <a:endParaRPr lang="en-US"/>
        </a:p>
      </dgm:t>
    </dgm:pt>
    <dgm:pt modelId="{049A1975-5C98-4318-A607-5B18E89303FF}">
      <dgm:prSet/>
      <dgm:spPr>
        <a:solidFill>
          <a:schemeClr val="bg1">
            <a:lumMod val="95000"/>
            <a:alpha val="90000"/>
          </a:schemeClr>
        </a:solidFill>
      </dgm:spPr>
      <dgm:t>
        <a:bodyPr/>
        <a:lstStyle/>
        <a:p>
          <a:r>
            <a:rPr lang="en-US" b="1" dirty="0"/>
            <a:t>1</a:t>
          </a:r>
          <a:r>
            <a:rPr lang="en-US" b="1" baseline="30000" dirty="0"/>
            <a:t>st</a:t>
          </a:r>
          <a:r>
            <a:rPr lang="en-US" b="1" dirty="0"/>
            <a:t> WG49 meeting</a:t>
          </a:r>
        </a:p>
      </dgm:t>
    </dgm:pt>
    <dgm:pt modelId="{78E257E6-7349-4886-AFDD-9348CFC01BF0}" type="parTrans" cxnId="{152F4405-B6D5-4F01-AADE-38870CAA8464}">
      <dgm:prSet/>
      <dgm:spPr/>
      <dgm:t>
        <a:bodyPr/>
        <a:lstStyle/>
        <a:p>
          <a:endParaRPr lang="en-US"/>
        </a:p>
      </dgm:t>
    </dgm:pt>
    <dgm:pt modelId="{31662449-48DD-4193-9F33-FA9B5D459999}" type="sibTrans" cxnId="{152F4405-B6D5-4F01-AADE-38870CAA8464}">
      <dgm:prSet/>
      <dgm:spPr/>
      <dgm:t>
        <a:bodyPr/>
        <a:lstStyle/>
        <a:p>
          <a:endParaRPr lang="en-US"/>
        </a:p>
      </dgm:t>
    </dgm:pt>
    <dgm:pt modelId="{80F5E595-14EC-47E1-994E-7579104A1112}">
      <dgm:prSet/>
      <dgm:spPr>
        <a:solidFill>
          <a:schemeClr val="bg1">
            <a:lumMod val="95000"/>
            <a:alpha val="90000"/>
          </a:schemeClr>
        </a:solidFill>
      </dgm:spPr>
      <dgm:t>
        <a:bodyPr/>
        <a:lstStyle/>
        <a:p>
          <a:r>
            <a:rPr lang="en-US" dirty="0"/>
            <a:t>Scope, methodology and rules  for revision agreed, given the specific boundaries of revision.</a:t>
          </a:r>
        </a:p>
      </dgm:t>
    </dgm:pt>
    <dgm:pt modelId="{80DC267D-12F9-4787-862F-AF533EB5FA8C}" type="parTrans" cxnId="{E8EDCA7D-FFD3-4A57-8D66-41E00B883BE2}">
      <dgm:prSet/>
      <dgm:spPr/>
      <dgm:t>
        <a:bodyPr/>
        <a:lstStyle/>
        <a:p>
          <a:endParaRPr lang="en-US"/>
        </a:p>
      </dgm:t>
    </dgm:pt>
    <dgm:pt modelId="{9A5D6EC8-41E8-488A-B719-DB8A7ACF77BB}" type="sibTrans" cxnId="{E8EDCA7D-FFD3-4A57-8D66-41E00B883BE2}">
      <dgm:prSet/>
      <dgm:spPr/>
      <dgm:t>
        <a:bodyPr/>
        <a:lstStyle/>
        <a:p>
          <a:endParaRPr lang="en-US"/>
        </a:p>
      </dgm:t>
    </dgm:pt>
    <dgm:pt modelId="{5B0EA1F4-4881-42A6-A08D-CBF1536AF403}">
      <dgm:prSet/>
      <dgm:spPr>
        <a:solidFill>
          <a:schemeClr val="bg1">
            <a:lumMod val="95000"/>
            <a:alpha val="90000"/>
          </a:schemeClr>
        </a:solidFill>
      </dgm:spPr>
      <dgm:t>
        <a:bodyPr/>
        <a:lstStyle/>
        <a:p>
          <a:r>
            <a:rPr lang="en-US"/>
            <a:t>Structure of the future draft confirmed. </a:t>
          </a:r>
        </a:p>
      </dgm:t>
    </dgm:pt>
    <dgm:pt modelId="{9AD05C0F-7E16-46CD-907D-A34CA9B477C6}" type="parTrans" cxnId="{4B8AFA71-852E-4DEA-8BCA-FB280B7292A6}">
      <dgm:prSet/>
      <dgm:spPr/>
      <dgm:t>
        <a:bodyPr/>
        <a:lstStyle/>
        <a:p>
          <a:endParaRPr lang="en-US"/>
        </a:p>
      </dgm:t>
    </dgm:pt>
    <dgm:pt modelId="{1AAD7E34-6C9F-4A7E-A743-82DA41CF01AB}" type="sibTrans" cxnId="{4B8AFA71-852E-4DEA-8BCA-FB280B7292A6}">
      <dgm:prSet/>
      <dgm:spPr/>
      <dgm:t>
        <a:bodyPr/>
        <a:lstStyle/>
        <a:p>
          <a:endParaRPr lang="en-US"/>
        </a:p>
      </dgm:t>
    </dgm:pt>
    <dgm:pt modelId="{1D88E25A-946F-4FFA-A715-1B6B8920E9FB}">
      <dgm:prSet/>
      <dgm:spPr/>
      <dgm:t>
        <a:bodyPr/>
        <a:lstStyle/>
        <a:p>
          <a:pPr>
            <a:defRPr b="1"/>
          </a:pPr>
          <a:r>
            <a:rPr lang="en-US"/>
            <a:t>Sep. 2017</a:t>
          </a:r>
        </a:p>
      </dgm:t>
    </dgm:pt>
    <dgm:pt modelId="{2C9D199A-95B6-475E-A08E-F6789EF0D724}" type="parTrans" cxnId="{0A6A674C-D760-4D20-8FB9-134A6B8B0F0F}">
      <dgm:prSet/>
      <dgm:spPr/>
      <dgm:t>
        <a:bodyPr/>
        <a:lstStyle/>
        <a:p>
          <a:endParaRPr lang="en-US"/>
        </a:p>
      </dgm:t>
    </dgm:pt>
    <dgm:pt modelId="{4EF8BEC6-5037-40F6-803F-4FA3FDAFD86A}" type="sibTrans" cxnId="{0A6A674C-D760-4D20-8FB9-134A6B8B0F0F}">
      <dgm:prSet/>
      <dgm:spPr/>
      <dgm:t>
        <a:bodyPr/>
        <a:lstStyle/>
        <a:p>
          <a:endParaRPr lang="en-US"/>
        </a:p>
      </dgm:t>
    </dgm:pt>
    <dgm:pt modelId="{639157CF-921C-4C14-93B6-2088440DFB50}">
      <dgm:prSet/>
      <dgm:spPr>
        <a:solidFill>
          <a:schemeClr val="bg1">
            <a:lumMod val="95000"/>
            <a:alpha val="90000"/>
          </a:schemeClr>
        </a:solidFill>
      </dgm:spPr>
      <dgm:t>
        <a:bodyPr/>
        <a:lstStyle/>
        <a:p>
          <a:r>
            <a:rPr lang="en-US" b="1" dirty="0"/>
            <a:t>2</a:t>
          </a:r>
          <a:r>
            <a:rPr lang="en-US" b="1" baseline="30000" dirty="0"/>
            <a:t>nd</a:t>
          </a:r>
          <a:r>
            <a:rPr lang="en-US" b="1" dirty="0"/>
            <a:t> WG49 meeting</a:t>
          </a:r>
        </a:p>
      </dgm:t>
    </dgm:pt>
    <dgm:pt modelId="{BC928AB0-D1D9-4B0B-B309-262BB4F53906}" type="parTrans" cxnId="{7A1CB0A9-489D-4978-BF6B-05DA5EF3FF5B}">
      <dgm:prSet/>
      <dgm:spPr/>
      <dgm:t>
        <a:bodyPr/>
        <a:lstStyle/>
        <a:p>
          <a:endParaRPr lang="en-US"/>
        </a:p>
      </dgm:t>
    </dgm:pt>
    <dgm:pt modelId="{360AE1C1-081C-4593-829F-452D9396C7EC}" type="sibTrans" cxnId="{7A1CB0A9-489D-4978-BF6B-05DA5EF3FF5B}">
      <dgm:prSet/>
      <dgm:spPr/>
      <dgm:t>
        <a:bodyPr/>
        <a:lstStyle/>
        <a:p>
          <a:endParaRPr lang="en-US"/>
        </a:p>
      </dgm:t>
    </dgm:pt>
    <dgm:pt modelId="{6DD12172-F374-4BD2-8054-329E8E7D409B}">
      <dgm:prSet/>
      <dgm:spPr>
        <a:solidFill>
          <a:schemeClr val="bg1">
            <a:lumMod val="95000"/>
            <a:alpha val="90000"/>
          </a:schemeClr>
        </a:solidFill>
      </dgm:spPr>
      <dgm:t>
        <a:bodyPr/>
        <a:lstStyle/>
        <a:p>
          <a:r>
            <a:rPr lang="en-US" dirty="0"/>
            <a:t>Development of the Working Draft 1(</a:t>
          </a:r>
          <a:r>
            <a:rPr lang="en-US" b="1" dirty="0"/>
            <a:t>WD1).</a:t>
          </a:r>
        </a:p>
      </dgm:t>
    </dgm:pt>
    <dgm:pt modelId="{2BD7B5A4-1377-443E-9F2D-7D681C49EC8A}" type="parTrans" cxnId="{60E30E7D-9AEB-4397-B61A-109E7C934537}">
      <dgm:prSet/>
      <dgm:spPr/>
      <dgm:t>
        <a:bodyPr/>
        <a:lstStyle/>
        <a:p>
          <a:endParaRPr lang="en-US"/>
        </a:p>
      </dgm:t>
    </dgm:pt>
    <dgm:pt modelId="{C92365DC-CDFF-48B8-B738-C4FB4A6DA670}" type="sibTrans" cxnId="{60E30E7D-9AEB-4397-B61A-109E7C934537}">
      <dgm:prSet/>
      <dgm:spPr/>
      <dgm:t>
        <a:bodyPr/>
        <a:lstStyle/>
        <a:p>
          <a:endParaRPr lang="en-US"/>
        </a:p>
      </dgm:t>
    </dgm:pt>
    <dgm:pt modelId="{EA7D05A7-A0AC-4236-A4E7-0C87452098D6}">
      <dgm:prSet/>
      <dgm:spPr/>
      <dgm:t>
        <a:bodyPr/>
        <a:lstStyle/>
        <a:p>
          <a:pPr>
            <a:defRPr b="1"/>
          </a:pPr>
          <a:r>
            <a:rPr lang="en-US"/>
            <a:t>Oct.–Dec. 2017</a:t>
          </a:r>
        </a:p>
      </dgm:t>
    </dgm:pt>
    <dgm:pt modelId="{85D927CF-E815-4EA1-9C44-70C38B359E8E}" type="parTrans" cxnId="{64858763-BCA3-46DD-9A1C-BBE1D3A08E9D}">
      <dgm:prSet/>
      <dgm:spPr/>
      <dgm:t>
        <a:bodyPr/>
        <a:lstStyle/>
        <a:p>
          <a:endParaRPr lang="en-US"/>
        </a:p>
      </dgm:t>
    </dgm:pt>
    <dgm:pt modelId="{3E36294A-B6D4-4319-9CD7-D7C43236C417}" type="sibTrans" cxnId="{64858763-BCA3-46DD-9A1C-BBE1D3A08E9D}">
      <dgm:prSet/>
      <dgm:spPr/>
      <dgm:t>
        <a:bodyPr/>
        <a:lstStyle/>
        <a:p>
          <a:endParaRPr lang="en-US"/>
        </a:p>
      </dgm:t>
    </dgm:pt>
    <dgm:pt modelId="{313BD9FE-821A-4329-A84B-46F24BC1FA1B}">
      <dgm:prSet/>
      <dgm:spPr/>
      <dgm:t>
        <a:bodyPr/>
        <a:lstStyle/>
        <a:p>
          <a:r>
            <a:rPr lang="en-US" dirty="0"/>
            <a:t>WG consultation on</a:t>
          </a:r>
          <a:r>
            <a:rPr lang="en-US" b="1" dirty="0"/>
            <a:t> WD1</a:t>
          </a:r>
          <a:r>
            <a:rPr lang="en-US" dirty="0"/>
            <a:t>.</a:t>
          </a:r>
        </a:p>
      </dgm:t>
    </dgm:pt>
    <dgm:pt modelId="{F0E4B66C-A7E6-4210-AC5A-81AE6D8E8CAA}" type="parTrans" cxnId="{2D4FE213-1578-4F8E-B3BF-2116D1C71355}">
      <dgm:prSet/>
      <dgm:spPr/>
      <dgm:t>
        <a:bodyPr/>
        <a:lstStyle/>
        <a:p>
          <a:endParaRPr lang="en-US"/>
        </a:p>
      </dgm:t>
    </dgm:pt>
    <dgm:pt modelId="{5119F574-73A3-4EF9-BE44-3617BA13C8D7}" type="sibTrans" cxnId="{2D4FE213-1578-4F8E-B3BF-2116D1C71355}">
      <dgm:prSet/>
      <dgm:spPr/>
      <dgm:t>
        <a:bodyPr/>
        <a:lstStyle/>
        <a:p>
          <a:endParaRPr lang="en-US"/>
        </a:p>
      </dgm:t>
    </dgm:pt>
    <dgm:pt modelId="{04C5A024-F676-4AAD-B46D-FD63638409A2}">
      <dgm:prSet/>
      <dgm:spPr/>
      <dgm:t>
        <a:bodyPr/>
        <a:lstStyle/>
        <a:p>
          <a:pPr>
            <a:defRPr b="1"/>
          </a:pPr>
          <a:r>
            <a:rPr lang="en-US"/>
            <a:t>Feb. 2018</a:t>
          </a:r>
        </a:p>
      </dgm:t>
    </dgm:pt>
    <dgm:pt modelId="{92BD1946-6FC6-4CA0-B1E0-FB386FD10F1F}" type="parTrans" cxnId="{3B42BAB0-2050-49AB-89B8-8E6C3F3CD86A}">
      <dgm:prSet/>
      <dgm:spPr/>
      <dgm:t>
        <a:bodyPr/>
        <a:lstStyle/>
        <a:p>
          <a:endParaRPr lang="en-US"/>
        </a:p>
      </dgm:t>
    </dgm:pt>
    <dgm:pt modelId="{5796D69E-2F5D-4E2E-A00C-DFB41BAA9A5E}" type="sibTrans" cxnId="{3B42BAB0-2050-49AB-89B8-8E6C3F3CD86A}">
      <dgm:prSet/>
      <dgm:spPr/>
      <dgm:t>
        <a:bodyPr/>
        <a:lstStyle/>
        <a:p>
          <a:endParaRPr lang="en-US"/>
        </a:p>
      </dgm:t>
    </dgm:pt>
    <dgm:pt modelId="{4CF8DC2E-819A-44F6-9F2D-26F206608F2F}">
      <dgm:prSet/>
      <dgm:spPr>
        <a:solidFill>
          <a:schemeClr val="bg1">
            <a:lumMod val="95000"/>
            <a:alpha val="90000"/>
          </a:schemeClr>
        </a:solidFill>
      </dgm:spPr>
      <dgm:t>
        <a:bodyPr/>
        <a:lstStyle/>
        <a:p>
          <a:r>
            <a:rPr lang="en-US" b="1" dirty="0"/>
            <a:t>3</a:t>
          </a:r>
          <a:r>
            <a:rPr lang="en-US" b="1" baseline="30000" dirty="0"/>
            <a:t>rd</a:t>
          </a:r>
          <a:r>
            <a:rPr lang="en-US" b="1" dirty="0"/>
            <a:t> WG49 meeting</a:t>
          </a:r>
        </a:p>
      </dgm:t>
    </dgm:pt>
    <dgm:pt modelId="{C03C7FD0-C44B-41C2-8170-590E7D88F7CB}" type="parTrans" cxnId="{91D0576A-FE44-46DF-BDFE-E4D20DF6DAD8}">
      <dgm:prSet/>
      <dgm:spPr/>
      <dgm:t>
        <a:bodyPr/>
        <a:lstStyle/>
        <a:p>
          <a:endParaRPr lang="en-US"/>
        </a:p>
      </dgm:t>
    </dgm:pt>
    <dgm:pt modelId="{AFA46D58-0F52-4EED-86D6-041EC7F0F9BA}" type="sibTrans" cxnId="{91D0576A-FE44-46DF-BDFE-E4D20DF6DAD8}">
      <dgm:prSet/>
      <dgm:spPr/>
      <dgm:t>
        <a:bodyPr/>
        <a:lstStyle/>
        <a:p>
          <a:endParaRPr lang="en-US"/>
        </a:p>
      </dgm:t>
    </dgm:pt>
    <dgm:pt modelId="{F47BF0B6-333B-4AA6-A654-8B448B9530C9}">
      <dgm:prSet/>
      <dgm:spPr>
        <a:solidFill>
          <a:schemeClr val="bg1">
            <a:lumMod val="95000"/>
            <a:alpha val="90000"/>
          </a:schemeClr>
        </a:solidFill>
      </dgm:spPr>
      <dgm:t>
        <a:bodyPr/>
        <a:lstStyle/>
        <a:p>
          <a:r>
            <a:rPr lang="en-US" dirty="0"/>
            <a:t>Development of the Committee Draft (</a:t>
          </a:r>
          <a:r>
            <a:rPr lang="en-US" b="1" dirty="0"/>
            <a:t>CD) </a:t>
          </a:r>
          <a:r>
            <a:rPr lang="en-US" dirty="0"/>
            <a:t>and need to update some parts of the standard, not initially included in the scope of revision. </a:t>
          </a:r>
        </a:p>
      </dgm:t>
    </dgm:pt>
    <dgm:pt modelId="{82474664-B30F-4B56-A38E-8BE52F3C459C}" type="parTrans" cxnId="{6323D7A7-C235-4C4F-8A31-A41F76727321}">
      <dgm:prSet/>
      <dgm:spPr/>
      <dgm:t>
        <a:bodyPr/>
        <a:lstStyle/>
        <a:p>
          <a:endParaRPr lang="en-US"/>
        </a:p>
      </dgm:t>
    </dgm:pt>
    <dgm:pt modelId="{203A3526-0E99-4DB3-BD2E-DAA27872684A}" type="sibTrans" cxnId="{6323D7A7-C235-4C4F-8A31-A41F76727321}">
      <dgm:prSet/>
      <dgm:spPr/>
      <dgm:t>
        <a:bodyPr/>
        <a:lstStyle/>
        <a:p>
          <a:endParaRPr lang="en-US"/>
        </a:p>
      </dgm:t>
    </dgm:pt>
    <dgm:pt modelId="{3D7ACADD-A659-4429-AEDD-132A1E6BF51A}">
      <dgm:prSet/>
      <dgm:spPr/>
      <dgm:t>
        <a:bodyPr/>
        <a:lstStyle/>
        <a:p>
          <a:pPr>
            <a:defRPr b="1"/>
          </a:pPr>
          <a:r>
            <a:rPr lang="en-US" dirty="0"/>
            <a:t>June/Aug. 2018</a:t>
          </a:r>
        </a:p>
      </dgm:t>
    </dgm:pt>
    <dgm:pt modelId="{72F7BA46-E93A-468C-A6FF-B2E55EC989CC}" type="parTrans" cxnId="{F3836DF1-110B-4EFC-9102-7B9ED82983EE}">
      <dgm:prSet/>
      <dgm:spPr/>
      <dgm:t>
        <a:bodyPr/>
        <a:lstStyle/>
        <a:p>
          <a:endParaRPr lang="en-US"/>
        </a:p>
      </dgm:t>
    </dgm:pt>
    <dgm:pt modelId="{24374424-2BB3-4F3A-8D62-D01D8136F029}" type="sibTrans" cxnId="{F3836DF1-110B-4EFC-9102-7B9ED82983EE}">
      <dgm:prSet/>
      <dgm:spPr/>
      <dgm:t>
        <a:bodyPr/>
        <a:lstStyle/>
        <a:p>
          <a:endParaRPr lang="en-US"/>
        </a:p>
      </dgm:t>
    </dgm:pt>
    <dgm:pt modelId="{3DA82214-4255-4F8A-A624-159128F4105D}">
      <dgm:prSet/>
      <dgm:spPr/>
      <dgm:t>
        <a:bodyPr/>
        <a:lstStyle/>
        <a:p>
          <a:r>
            <a:rPr lang="en-US" dirty="0"/>
            <a:t>Extension of scope to 4 specific items approved during the Committee Internal Ballot (</a:t>
          </a:r>
          <a:r>
            <a:rPr lang="en-US" b="1" dirty="0"/>
            <a:t>CIB</a:t>
          </a:r>
          <a:r>
            <a:rPr lang="en-US" dirty="0"/>
            <a:t>) in June.</a:t>
          </a:r>
        </a:p>
      </dgm:t>
    </dgm:pt>
    <dgm:pt modelId="{CD80A10C-D3DB-4862-8ED3-AA77C87C6D31}" type="parTrans" cxnId="{3CA5F8A0-D022-4AF2-8D73-FF8D8AE53196}">
      <dgm:prSet/>
      <dgm:spPr/>
      <dgm:t>
        <a:bodyPr/>
        <a:lstStyle/>
        <a:p>
          <a:endParaRPr lang="en-US"/>
        </a:p>
      </dgm:t>
    </dgm:pt>
    <dgm:pt modelId="{7C0F19A3-4653-467D-A555-0E8814BE498C}" type="sibTrans" cxnId="{3CA5F8A0-D022-4AF2-8D73-FF8D8AE53196}">
      <dgm:prSet/>
      <dgm:spPr/>
      <dgm:t>
        <a:bodyPr/>
        <a:lstStyle/>
        <a:p>
          <a:endParaRPr lang="en-US"/>
        </a:p>
      </dgm:t>
    </dgm:pt>
    <dgm:pt modelId="{02FC550F-2A46-42AE-9757-8C6DF4698F5E}">
      <dgm:prSet/>
      <dgm:spPr/>
      <dgm:t>
        <a:bodyPr/>
        <a:lstStyle/>
        <a:p>
          <a:r>
            <a:rPr lang="en-US" b="1" dirty="0"/>
            <a:t>CD</a:t>
          </a:r>
          <a:r>
            <a:rPr lang="en-US" dirty="0"/>
            <a:t> with extended scope approved in August.</a:t>
          </a:r>
        </a:p>
      </dgm:t>
    </dgm:pt>
    <dgm:pt modelId="{CC40B6BB-AE70-4722-9CC6-9F2565979FC5}" type="parTrans" cxnId="{47E8C974-EF8F-444B-AE09-825A4FA7BA35}">
      <dgm:prSet/>
      <dgm:spPr/>
      <dgm:t>
        <a:bodyPr/>
        <a:lstStyle/>
        <a:p>
          <a:endParaRPr lang="en-US"/>
        </a:p>
      </dgm:t>
    </dgm:pt>
    <dgm:pt modelId="{7745AFCC-3443-4CE5-BE47-4E2281698BFF}" type="sibTrans" cxnId="{47E8C974-EF8F-444B-AE09-825A4FA7BA35}">
      <dgm:prSet/>
      <dgm:spPr/>
      <dgm:t>
        <a:bodyPr/>
        <a:lstStyle/>
        <a:p>
          <a:endParaRPr lang="en-US"/>
        </a:p>
      </dgm:t>
    </dgm:pt>
    <dgm:pt modelId="{05DEDC30-7B79-4C97-AE70-00CAD2821D5D}">
      <dgm:prSet/>
      <dgm:spPr/>
      <dgm:t>
        <a:bodyPr/>
        <a:lstStyle/>
        <a:p>
          <a:pPr>
            <a:defRPr b="1"/>
          </a:pPr>
          <a:r>
            <a:rPr lang="en-US" dirty="0"/>
            <a:t>Nov. 2018</a:t>
          </a:r>
        </a:p>
      </dgm:t>
    </dgm:pt>
    <dgm:pt modelId="{4B71C6EF-5530-4111-BBB7-2E33DBC10ED4}" type="parTrans" cxnId="{2B020048-EA04-4DDD-B9C9-CC24FFF84BC9}">
      <dgm:prSet/>
      <dgm:spPr/>
      <dgm:t>
        <a:bodyPr/>
        <a:lstStyle/>
        <a:p>
          <a:endParaRPr lang="en-US"/>
        </a:p>
      </dgm:t>
    </dgm:pt>
    <dgm:pt modelId="{55735DCC-3465-4C3D-BA42-74FC2B2B433E}" type="sibTrans" cxnId="{2B020048-EA04-4DDD-B9C9-CC24FFF84BC9}">
      <dgm:prSet/>
      <dgm:spPr/>
      <dgm:t>
        <a:bodyPr/>
        <a:lstStyle/>
        <a:p>
          <a:endParaRPr lang="en-US"/>
        </a:p>
      </dgm:t>
    </dgm:pt>
    <dgm:pt modelId="{82724023-B46F-490D-82BD-DE3A402BA128}">
      <dgm:prSet/>
      <dgm:spPr>
        <a:solidFill>
          <a:schemeClr val="bg1">
            <a:lumMod val="95000"/>
            <a:alpha val="90000"/>
          </a:schemeClr>
        </a:solidFill>
      </dgm:spPr>
      <dgm:t>
        <a:bodyPr/>
        <a:lstStyle/>
        <a:p>
          <a:r>
            <a:rPr lang="en-US" b="1"/>
            <a:t>4</a:t>
          </a:r>
          <a:r>
            <a:rPr lang="en-US" b="1" baseline="30000"/>
            <a:t>th</a:t>
          </a:r>
          <a:r>
            <a:rPr lang="en-US" b="1"/>
            <a:t> WG49 </a:t>
          </a:r>
          <a:r>
            <a:rPr lang="en-US" b="1" dirty="0"/>
            <a:t>meeting </a:t>
          </a:r>
        </a:p>
      </dgm:t>
    </dgm:pt>
    <dgm:pt modelId="{7EA1AE9D-35F8-4258-8A76-7E41F45868CA}" type="parTrans" cxnId="{7F341C88-122A-4F5A-A0A4-9AAC94ADCB5E}">
      <dgm:prSet/>
      <dgm:spPr/>
      <dgm:t>
        <a:bodyPr/>
        <a:lstStyle/>
        <a:p>
          <a:endParaRPr lang="en-US"/>
        </a:p>
      </dgm:t>
    </dgm:pt>
    <dgm:pt modelId="{99696976-A961-4F00-947B-543F65871137}" type="sibTrans" cxnId="{7F341C88-122A-4F5A-A0A4-9AAC94ADCB5E}">
      <dgm:prSet/>
      <dgm:spPr/>
      <dgm:t>
        <a:bodyPr/>
        <a:lstStyle/>
        <a:p>
          <a:endParaRPr lang="en-US"/>
        </a:p>
      </dgm:t>
    </dgm:pt>
    <dgm:pt modelId="{DE1E13E2-137B-412C-99AB-1D02D3C3A0B4}">
      <dgm:prSet/>
      <dgm:spPr>
        <a:solidFill>
          <a:schemeClr val="bg1">
            <a:lumMod val="95000"/>
            <a:alpha val="90000"/>
          </a:schemeClr>
        </a:solidFill>
      </dgm:spPr>
      <dgm:t>
        <a:bodyPr/>
        <a:lstStyle/>
        <a:p>
          <a:r>
            <a:rPr lang="en-US" dirty="0"/>
            <a:t>Development of the Draft International Standard(</a:t>
          </a:r>
          <a:r>
            <a:rPr lang="en-US" b="1" dirty="0"/>
            <a:t>DIS</a:t>
          </a:r>
          <a:r>
            <a:rPr lang="en-US" dirty="0"/>
            <a:t>)</a:t>
          </a:r>
        </a:p>
      </dgm:t>
    </dgm:pt>
    <dgm:pt modelId="{AFAF5E55-1EBB-412B-BC59-EA17CBB960F4}" type="parTrans" cxnId="{B6229B86-8A3A-439E-9579-85C51A78BE92}">
      <dgm:prSet/>
      <dgm:spPr/>
      <dgm:t>
        <a:bodyPr/>
        <a:lstStyle/>
        <a:p>
          <a:endParaRPr lang="en-US"/>
        </a:p>
      </dgm:t>
    </dgm:pt>
    <dgm:pt modelId="{A12F5EEA-973E-477E-B811-52BE18F5EF25}" type="sibTrans" cxnId="{B6229B86-8A3A-439E-9579-85C51A78BE92}">
      <dgm:prSet/>
      <dgm:spPr/>
      <dgm:t>
        <a:bodyPr/>
        <a:lstStyle/>
        <a:p>
          <a:endParaRPr lang="en-US"/>
        </a:p>
      </dgm:t>
    </dgm:pt>
    <dgm:pt modelId="{08D1552B-FFF1-40CD-AF86-1DC2DDC15410}">
      <dgm:prSet/>
      <dgm:spPr/>
      <dgm:t>
        <a:bodyPr/>
        <a:lstStyle/>
        <a:p>
          <a:pPr>
            <a:defRPr b="1"/>
          </a:pPr>
          <a:r>
            <a:rPr lang="en-US"/>
            <a:t>June 2019</a:t>
          </a:r>
        </a:p>
      </dgm:t>
    </dgm:pt>
    <dgm:pt modelId="{5E19F371-E361-4DF4-97B0-D5495BA68243}" type="parTrans" cxnId="{2162B68A-5C85-4F3F-9338-B90A92C62078}">
      <dgm:prSet/>
      <dgm:spPr/>
      <dgm:t>
        <a:bodyPr/>
        <a:lstStyle/>
        <a:p>
          <a:endParaRPr lang="en-US"/>
        </a:p>
      </dgm:t>
    </dgm:pt>
    <dgm:pt modelId="{BC727BEB-76B5-4268-98A1-50F20EF955E5}" type="sibTrans" cxnId="{2162B68A-5C85-4F3F-9338-B90A92C62078}">
      <dgm:prSet/>
      <dgm:spPr/>
      <dgm:t>
        <a:bodyPr/>
        <a:lstStyle/>
        <a:p>
          <a:endParaRPr lang="en-US"/>
        </a:p>
      </dgm:t>
    </dgm:pt>
    <dgm:pt modelId="{2625D3F7-CF7C-4D55-96FB-92DD7FF857DF}">
      <dgm:prSet/>
      <dgm:spPr/>
      <dgm:t>
        <a:bodyPr/>
        <a:lstStyle/>
        <a:p>
          <a:r>
            <a:rPr lang="en-GB" b="1" dirty="0"/>
            <a:t>DIS </a:t>
          </a:r>
          <a:r>
            <a:rPr lang="en-US" dirty="0"/>
            <a:t>approved in ISO and IEC but rejected in CEN. </a:t>
          </a:r>
        </a:p>
      </dgm:t>
    </dgm:pt>
    <dgm:pt modelId="{5B0A76AD-E351-424A-B36E-1C6DA10E884E}" type="parTrans" cxnId="{064362B5-B25C-4963-808E-12B220714054}">
      <dgm:prSet/>
      <dgm:spPr/>
      <dgm:t>
        <a:bodyPr/>
        <a:lstStyle/>
        <a:p>
          <a:endParaRPr lang="en-US"/>
        </a:p>
      </dgm:t>
    </dgm:pt>
    <dgm:pt modelId="{28FAD316-3C8B-4640-AD5F-67577F8BA171}" type="sibTrans" cxnId="{064362B5-B25C-4963-808E-12B220714054}">
      <dgm:prSet/>
      <dgm:spPr/>
      <dgm:t>
        <a:bodyPr/>
        <a:lstStyle/>
        <a:p>
          <a:endParaRPr lang="en-US"/>
        </a:p>
      </dgm:t>
    </dgm:pt>
    <dgm:pt modelId="{F0CAF26E-18E5-457F-AEA9-D0B2DBA81D1F}">
      <dgm:prSet/>
      <dgm:spPr/>
      <dgm:t>
        <a:bodyPr/>
        <a:lstStyle/>
        <a:p>
          <a:pPr>
            <a:defRPr b="1"/>
          </a:pPr>
          <a:r>
            <a:rPr lang="en-GB" b="1" dirty="0"/>
            <a:t>September 2019</a:t>
          </a:r>
          <a:endParaRPr lang="en-US" dirty="0"/>
        </a:p>
      </dgm:t>
    </dgm:pt>
    <dgm:pt modelId="{7B4E2479-1F9E-43BC-95D2-CC6071978DE8}" type="parTrans" cxnId="{1D6F655D-21F7-461E-A20E-26FF38E0EA31}">
      <dgm:prSet/>
      <dgm:spPr/>
      <dgm:t>
        <a:bodyPr/>
        <a:lstStyle/>
        <a:p>
          <a:endParaRPr lang="en-US"/>
        </a:p>
      </dgm:t>
    </dgm:pt>
    <dgm:pt modelId="{728706D6-A3B4-4762-9E55-859E79761C45}" type="sibTrans" cxnId="{1D6F655D-21F7-461E-A20E-26FF38E0EA31}">
      <dgm:prSet/>
      <dgm:spPr/>
      <dgm:t>
        <a:bodyPr/>
        <a:lstStyle/>
        <a:p>
          <a:endParaRPr lang="en-US"/>
        </a:p>
      </dgm:t>
    </dgm:pt>
    <dgm:pt modelId="{88362D0E-7E0C-4E20-8830-419C5BE8EFFC}">
      <dgm:prSet/>
      <dgm:spPr>
        <a:solidFill>
          <a:schemeClr val="bg1">
            <a:lumMod val="95000"/>
            <a:alpha val="90000"/>
          </a:schemeClr>
        </a:solidFill>
      </dgm:spPr>
      <dgm:t>
        <a:bodyPr/>
        <a:lstStyle/>
        <a:p>
          <a:r>
            <a:rPr lang="en-GB" b="1" dirty="0"/>
            <a:t>5</a:t>
          </a:r>
          <a:r>
            <a:rPr lang="en-GB" b="1" baseline="30000" dirty="0"/>
            <a:t>th</a:t>
          </a:r>
          <a:r>
            <a:rPr lang="en-GB" b="1" dirty="0"/>
            <a:t> WG49 meeting</a:t>
          </a:r>
          <a:endParaRPr lang="en-US" b="1" dirty="0"/>
        </a:p>
      </dgm:t>
    </dgm:pt>
    <dgm:pt modelId="{59127D6B-3B94-4996-93DC-685F561F851D}" type="parTrans" cxnId="{4C566498-0D0B-4723-A7D1-6B2EDFB87BB0}">
      <dgm:prSet/>
      <dgm:spPr/>
      <dgm:t>
        <a:bodyPr/>
        <a:lstStyle/>
        <a:p>
          <a:endParaRPr lang="en-US"/>
        </a:p>
      </dgm:t>
    </dgm:pt>
    <dgm:pt modelId="{368E6FD8-6579-4224-A459-EDBD83800619}" type="sibTrans" cxnId="{4C566498-0D0B-4723-A7D1-6B2EDFB87BB0}">
      <dgm:prSet/>
      <dgm:spPr/>
      <dgm:t>
        <a:bodyPr/>
        <a:lstStyle/>
        <a:p>
          <a:endParaRPr lang="en-US"/>
        </a:p>
      </dgm:t>
    </dgm:pt>
    <dgm:pt modelId="{DF586AA0-1E4B-4C19-81FF-739EB2CA9008}">
      <dgm:prSet/>
      <dgm:spPr>
        <a:solidFill>
          <a:schemeClr val="bg1">
            <a:lumMod val="95000"/>
            <a:alpha val="90000"/>
          </a:schemeClr>
        </a:solidFill>
      </dgm:spPr>
      <dgm:t>
        <a:bodyPr/>
        <a:lstStyle/>
        <a:p>
          <a:r>
            <a:rPr lang="en-GB" dirty="0"/>
            <a:t>Resolution of DIS comments and preparation of the Final Draft International Standard (</a:t>
          </a:r>
          <a:r>
            <a:rPr lang="en-GB" b="1" dirty="0"/>
            <a:t>FDIS)</a:t>
          </a:r>
          <a:endParaRPr lang="en-US" dirty="0"/>
        </a:p>
      </dgm:t>
    </dgm:pt>
    <dgm:pt modelId="{42EAFF04-47E0-4150-809A-58D23F55201C}" type="parTrans" cxnId="{21544C30-49E8-4563-BD83-2F7AF4C9CBE0}">
      <dgm:prSet/>
      <dgm:spPr/>
      <dgm:t>
        <a:bodyPr/>
        <a:lstStyle/>
        <a:p>
          <a:endParaRPr lang="en-US"/>
        </a:p>
      </dgm:t>
    </dgm:pt>
    <dgm:pt modelId="{A1BD3BC7-AF67-4386-9E5E-D746DE5AAC95}" type="sibTrans" cxnId="{21544C30-49E8-4563-BD83-2F7AF4C9CBE0}">
      <dgm:prSet/>
      <dgm:spPr/>
      <dgm:t>
        <a:bodyPr/>
        <a:lstStyle/>
        <a:p>
          <a:endParaRPr lang="en-US"/>
        </a:p>
      </dgm:t>
    </dgm:pt>
    <dgm:pt modelId="{09331127-BDBC-4CB0-89AF-E59D0F46F0B0}">
      <dgm:prSet/>
      <dgm:spPr/>
      <dgm:t>
        <a:bodyPr/>
        <a:lstStyle/>
        <a:p>
          <a:pPr>
            <a:defRPr b="1"/>
          </a:pPr>
          <a:r>
            <a:rPr lang="en-GB" dirty="0"/>
            <a:t>March 2020</a:t>
          </a:r>
          <a:endParaRPr lang="en-US" dirty="0"/>
        </a:p>
      </dgm:t>
    </dgm:pt>
    <dgm:pt modelId="{2C88AD38-681C-4BEF-84B2-0EE013B7FDE5}" type="parTrans" cxnId="{37C443D2-E472-4D90-8C0A-97DE7ABE5C06}">
      <dgm:prSet/>
      <dgm:spPr/>
      <dgm:t>
        <a:bodyPr/>
        <a:lstStyle/>
        <a:p>
          <a:endParaRPr lang="en-US"/>
        </a:p>
      </dgm:t>
    </dgm:pt>
    <dgm:pt modelId="{915A6825-BD2F-4D75-8A8D-2487A498BE93}" type="sibTrans" cxnId="{37C443D2-E472-4D90-8C0A-97DE7ABE5C06}">
      <dgm:prSet/>
      <dgm:spPr/>
      <dgm:t>
        <a:bodyPr/>
        <a:lstStyle/>
        <a:p>
          <a:endParaRPr lang="en-US"/>
        </a:p>
      </dgm:t>
    </dgm:pt>
    <dgm:pt modelId="{DC1AE464-0287-4357-9393-89320E5B0FED}">
      <dgm:prSet/>
      <dgm:spPr/>
      <dgm:t>
        <a:bodyPr/>
        <a:lstStyle/>
        <a:p>
          <a:r>
            <a:rPr lang="en-GB" b="1" dirty="0"/>
            <a:t>FDIS </a:t>
          </a:r>
          <a:r>
            <a:rPr lang="en-GB" dirty="0"/>
            <a:t>approved in ISO, IEC and CEN</a:t>
          </a:r>
          <a:endParaRPr lang="en-US" dirty="0"/>
        </a:p>
      </dgm:t>
    </dgm:pt>
    <dgm:pt modelId="{2CEEED62-A6F7-4419-9F0A-4440AC0B09C3}" type="parTrans" cxnId="{185055F4-8422-45FB-95FD-938F08EDE514}">
      <dgm:prSet/>
      <dgm:spPr/>
      <dgm:t>
        <a:bodyPr/>
        <a:lstStyle/>
        <a:p>
          <a:endParaRPr lang="en-US"/>
        </a:p>
      </dgm:t>
    </dgm:pt>
    <dgm:pt modelId="{75918FEA-9369-4362-B38E-FD7EF054D854}" type="sibTrans" cxnId="{185055F4-8422-45FB-95FD-938F08EDE514}">
      <dgm:prSet/>
      <dgm:spPr/>
      <dgm:t>
        <a:bodyPr/>
        <a:lstStyle/>
        <a:p>
          <a:endParaRPr lang="en-US"/>
        </a:p>
      </dgm:t>
    </dgm:pt>
    <dgm:pt modelId="{D826BD9E-FB9B-4C87-A8DA-9375092B85C5}">
      <dgm:prSet/>
      <dgm:spPr/>
      <dgm:t>
        <a:bodyPr/>
        <a:lstStyle/>
        <a:p>
          <a:pPr>
            <a:defRPr b="1"/>
          </a:pPr>
          <a:r>
            <a:rPr lang="en-GB" dirty="0"/>
            <a:t>May 2020</a:t>
          </a:r>
          <a:endParaRPr lang="en-US" dirty="0"/>
        </a:p>
      </dgm:t>
    </dgm:pt>
    <dgm:pt modelId="{58DB7004-AED8-42E8-B866-E543C7868FEE}" type="parTrans" cxnId="{12E0F5D9-15B0-4D87-AA9D-6939D9127460}">
      <dgm:prSet/>
      <dgm:spPr/>
      <dgm:t>
        <a:bodyPr/>
        <a:lstStyle/>
        <a:p>
          <a:endParaRPr lang="en-US"/>
        </a:p>
      </dgm:t>
    </dgm:pt>
    <dgm:pt modelId="{46D54CFE-56A9-4EBA-90B0-39E421DD4560}" type="sibTrans" cxnId="{12E0F5D9-15B0-4D87-AA9D-6939D9127460}">
      <dgm:prSet/>
      <dgm:spPr/>
      <dgm:t>
        <a:bodyPr/>
        <a:lstStyle/>
        <a:p>
          <a:endParaRPr lang="en-US"/>
        </a:p>
      </dgm:t>
    </dgm:pt>
    <dgm:pt modelId="{42E1089F-1C57-43F7-AB7A-A29DAD7A71E3}">
      <dgm:prSet/>
      <dgm:spPr>
        <a:solidFill>
          <a:schemeClr val="accent4">
            <a:lumMod val="60000"/>
            <a:lumOff val="40000"/>
            <a:alpha val="90000"/>
          </a:schemeClr>
        </a:solidFill>
      </dgm:spPr>
      <dgm:t>
        <a:bodyPr/>
        <a:lstStyle/>
        <a:p>
          <a:r>
            <a:rPr lang="en-GB" b="1" dirty="0"/>
            <a:t>Publication</a:t>
          </a:r>
          <a:r>
            <a:rPr lang="en-GB" dirty="0"/>
            <a:t> of ISO/IEC 17000: 2020 </a:t>
          </a:r>
          <a:endParaRPr lang="en-US" dirty="0"/>
        </a:p>
      </dgm:t>
    </dgm:pt>
    <dgm:pt modelId="{6B39E725-2345-49C7-9725-BDC5919DDB9C}" type="parTrans" cxnId="{36C6525B-F0E4-43D2-ACF6-04394928D71B}">
      <dgm:prSet/>
      <dgm:spPr/>
      <dgm:t>
        <a:bodyPr/>
        <a:lstStyle/>
        <a:p>
          <a:endParaRPr lang="en-US"/>
        </a:p>
      </dgm:t>
    </dgm:pt>
    <dgm:pt modelId="{0EDB41D2-B6E7-4A0A-B977-90B4ECF1AE15}" type="sibTrans" cxnId="{36C6525B-F0E4-43D2-ACF6-04394928D71B}">
      <dgm:prSet/>
      <dgm:spPr/>
      <dgm:t>
        <a:bodyPr/>
        <a:lstStyle/>
        <a:p>
          <a:endParaRPr lang="en-US"/>
        </a:p>
      </dgm:t>
    </dgm:pt>
    <dgm:pt modelId="{9B08799D-C1E4-4667-9B7C-562E9141473B}" type="pres">
      <dgm:prSet presAssocID="{6299B662-3CDB-4365-A48E-A721DC82CA4A}" presName="root" presStyleCnt="0">
        <dgm:presLayoutVars>
          <dgm:chMax/>
          <dgm:chPref/>
          <dgm:animLvl val="lvl"/>
        </dgm:presLayoutVars>
      </dgm:prSet>
      <dgm:spPr/>
    </dgm:pt>
    <dgm:pt modelId="{180E1AAD-7FAD-4DEB-9357-BF934254376A}" type="pres">
      <dgm:prSet presAssocID="{6299B662-3CDB-4365-A48E-A721DC82CA4A}" presName="divider" presStyleLbl="node1" presStyleIdx="0" presStyleCnt="1"/>
      <dgm:spPr/>
    </dgm:pt>
    <dgm:pt modelId="{051343BE-75E2-44D2-B0AA-1BE5EBAB9BF8}" type="pres">
      <dgm:prSet presAssocID="{6299B662-3CDB-4365-A48E-A721DC82CA4A}" presName="nodes" presStyleCnt="0">
        <dgm:presLayoutVars>
          <dgm:chMax/>
          <dgm:chPref/>
          <dgm:animLvl val="lvl"/>
        </dgm:presLayoutVars>
      </dgm:prSet>
      <dgm:spPr/>
    </dgm:pt>
    <dgm:pt modelId="{80EFD7FB-6789-4BFA-9075-B4207C65E69F}" type="pres">
      <dgm:prSet presAssocID="{8E1AAAEE-C7B5-4498-9C4C-01DEB05C1035}" presName="composite" presStyleCnt="0"/>
      <dgm:spPr/>
    </dgm:pt>
    <dgm:pt modelId="{BDA49436-0C90-4231-AA9A-FA53C941BE59}" type="pres">
      <dgm:prSet presAssocID="{8E1AAAEE-C7B5-4498-9C4C-01DEB05C1035}" presName="L1TextContainer" presStyleLbl="revTx" presStyleIdx="0" presStyleCnt="11">
        <dgm:presLayoutVars>
          <dgm:chMax val="1"/>
          <dgm:chPref val="1"/>
          <dgm:bulletEnabled val="1"/>
        </dgm:presLayoutVars>
      </dgm:prSet>
      <dgm:spPr/>
    </dgm:pt>
    <dgm:pt modelId="{0F01BB47-0D78-4ABF-B726-A67F2CB5E92F}" type="pres">
      <dgm:prSet presAssocID="{8E1AAAEE-C7B5-4498-9C4C-01DEB05C1035}" presName="L2TextContainerWrapper" presStyleCnt="0">
        <dgm:presLayoutVars>
          <dgm:chMax val="0"/>
          <dgm:chPref val="0"/>
          <dgm:bulletEnabled val="1"/>
        </dgm:presLayoutVars>
      </dgm:prSet>
      <dgm:spPr/>
    </dgm:pt>
    <dgm:pt modelId="{A6524ACE-7E5D-410C-A404-C5C58E5C3EE5}" type="pres">
      <dgm:prSet presAssocID="{8E1AAAEE-C7B5-4498-9C4C-01DEB05C1035}" presName="L2TextContainer" presStyleLbl="bgAccFollowNode1" presStyleIdx="0" presStyleCnt="11"/>
      <dgm:spPr/>
    </dgm:pt>
    <dgm:pt modelId="{E9D9035B-BD07-4AFE-BAF1-F612D9912625}" type="pres">
      <dgm:prSet presAssocID="{8E1AAAEE-C7B5-4498-9C4C-01DEB05C1035}" presName="FlexibleEmptyPlaceHolder" presStyleCnt="0"/>
      <dgm:spPr/>
    </dgm:pt>
    <dgm:pt modelId="{43751684-04C4-4727-93E9-38E72D8C2E8A}" type="pres">
      <dgm:prSet presAssocID="{8E1AAAEE-C7B5-4498-9C4C-01DEB05C1035}" presName="ConnectLine" presStyleLbl="alignNode1" presStyleIdx="0"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3C899B9-631F-48A5-B3A1-764976E825B2}" type="pres">
      <dgm:prSet presAssocID="{8E1AAAEE-C7B5-4498-9C4C-01DEB05C1035}" presName="ConnectorPoint" presStyleLbl="fgAcc1" presStyleIdx="0" presStyleCnt="11"/>
      <dgm:spPr>
        <a:solidFill>
          <a:schemeClr val="lt2">
            <a:alpha val="90000"/>
            <a:hueOff val="0"/>
            <a:satOff val="0"/>
            <a:lumOff val="0"/>
            <a:alphaOff val="0"/>
          </a:schemeClr>
        </a:solidFill>
        <a:ln w="12700" cap="flat" cmpd="sng" algn="ctr">
          <a:noFill/>
          <a:prstDash val="solid"/>
          <a:miter lim="800000"/>
        </a:ln>
        <a:effectLst/>
      </dgm:spPr>
    </dgm:pt>
    <dgm:pt modelId="{4AB091E3-9DF8-4F37-833A-8A37E06909E2}" type="pres">
      <dgm:prSet presAssocID="{8E1AAAEE-C7B5-4498-9C4C-01DEB05C1035}" presName="EmptyPlaceHolder" presStyleCnt="0"/>
      <dgm:spPr/>
    </dgm:pt>
    <dgm:pt modelId="{C4FC7976-D79E-4E68-A2EB-C8F300A268EF}" type="pres">
      <dgm:prSet presAssocID="{D9AC7E65-564E-4333-A362-7057652941D9}" presName="spaceBetweenRectangles" presStyleCnt="0"/>
      <dgm:spPr/>
    </dgm:pt>
    <dgm:pt modelId="{F9AE2B08-4EDA-48E7-A1EA-19EFE4808198}" type="pres">
      <dgm:prSet presAssocID="{2CF415DA-530E-4423-BE0F-82CE271B4C42}" presName="composite" presStyleCnt="0"/>
      <dgm:spPr/>
    </dgm:pt>
    <dgm:pt modelId="{EE031277-0509-4C8A-B194-BCCBCEE5223C}" type="pres">
      <dgm:prSet presAssocID="{2CF415DA-530E-4423-BE0F-82CE271B4C42}" presName="L1TextContainer" presStyleLbl="revTx" presStyleIdx="1" presStyleCnt="11">
        <dgm:presLayoutVars>
          <dgm:chMax val="1"/>
          <dgm:chPref val="1"/>
          <dgm:bulletEnabled val="1"/>
        </dgm:presLayoutVars>
      </dgm:prSet>
      <dgm:spPr/>
    </dgm:pt>
    <dgm:pt modelId="{F7D6DB08-C2A3-4E1D-8CDC-3849F78D2A58}" type="pres">
      <dgm:prSet presAssocID="{2CF415DA-530E-4423-BE0F-82CE271B4C42}" presName="L2TextContainerWrapper" presStyleCnt="0">
        <dgm:presLayoutVars>
          <dgm:chMax val="0"/>
          <dgm:chPref val="0"/>
          <dgm:bulletEnabled val="1"/>
        </dgm:presLayoutVars>
      </dgm:prSet>
      <dgm:spPr/>
    </dgm:pt>
    <dgm:pt modelId="{B9699DB5-E78C-4224-9EA9-2DB45C99C63C}" type="pres">
      <dgm:prSet presAssocID="{2CF415DA-530E-4423-BE0F-82CE271B4C42}" presName="L2TextContainer" presStyleLbl="bgAccFollowNode1" presStyleIdx="1" presStyleCnt="11"/>
      <dgm:spPr/>
    </dgm:pt>
    <dgm:pt modelId="{49E4FAFC-27DC-4D07-9282-23929C27039D}" type="pres">
      <dgm:prSet presAssocID="{2CF415DA-530E-4423-BE0F-82CE271B4C42}" presName="FlexibleEmptyPlaceHolder" presStyleCnt="0"/>
      <dgm:spPr/>
    </dgm:pt>
    <dgm:pt modelId="{0CC593DC-E72A-49E0-827E-B2448A986FA5}" type="pres">
      <dgm:prSet presAssocID="{2CF415DA-530E-4423-BE0F-82CE271B4C42}" presName="ConnectLine" presStyleLbl="alignNode1" presStyleIdx="1"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175DF32D-14E7-4DFC-BD57-1A24A044017C}" type="pres">
      <dgm:prSet presAssocID="{2CF415DA-530E-4423-BE0F-82CE271B4C42}" presName="ConnectorPoint" presStyleLbl="fgAcc1" presStyleIdx="1" presStyleCnt="11"/>
      <dgm:spPr>
        <a:solidFill>
          <a:schemeClr val="lt2">
            <a:alpha val="90000"/>
            <a:hueOff val="0"/>
            <a:satOff val="0"/>
            <a:lumOff val="0"/>
            <a:alphaOff val="0"/>
          </a:schemeClr>
        </a:solidFill>
        <a:ln w="12700" cap="flat" cmpd="sng" algn="ctr">
          <a:noFill/>
          <a:prstDash val="solid"/>
          <a:miter lim="800000"/>
        </a:ln>
        <a:effectLst/>
      </dgm:spPr>
    </dgm:pt>
    <dgm:pt modelId="{90C308F4-47E0-446D-8C1D-8E3C864E859C}" type="pres">
      <dgm:prSet presAssocID="{2CF415DA-530E-4423-BE0F-82CE271B4C42}" presName="EmptyPlaceHolder" presStyleCnt="0"/>
      <dgm:spPr/>
    </dgm:pt>
    <dgm:pt modelId="{66F9039F-118D-4230-8110-AE54650B3B06}" type="pres">
      <dgm:prSet presAssocID="{E8AF2DD3-5BE4-4764-A2AB-28BEF4D1C2F9}" presName="spaceBetweenRectangles" presStyleCnt="0"/>
      <dgm:spPr/>
    </dgm:pt>
    <dgm:pt modelId="{E06874EE-09EB-4D19-A73C-DB69D03A4539}" type="pres">
      <dgm:prSet presAssocID="{1D88E25A-946F-4FFA-A715-1B6B8920E9FB}" presName="composite" presStyleCnt="0"/>
      <dgm:spPr/>
    </dgm:pt>
    <dgm:pt modelId="{6242AA97-43AD-4538-BB8C-FB4061699DD0}" type="pres">
      <dgm:prSet presAssocID="{1D88E25A-946F-4FFA-A715-1B6B8920E9FB}" presName="L1TextContainer" presStyleLbl="revTx" presStyleIdx="2" presStyleCnt="11">
        <dgm:presLayoutVars>
          <dgm:chMax val="1"/>
          <dgm:chPref val="1"/>
          <dgm:bulletEnabled val="1"/>
        </dgm:presLayoutVars>
      </dgm:prSet>
      <dgm:spPr/>
    </dgm:pt>
    <dgm:pt modelId="{EC4EF273-ADD8-4630-9214-94EC5851859B}" type="pres">
      <dgm:prSet presAssocID="{1D88E25A-946F-4FFA-A715-1B6B8920E9FB}" presName="L2TextContainerWrapper" presStyleCnt="0">
        <dgm:presLayoutVars>
          <dgm:chMax val="0"/>
          <dgm:chPref val="0"/>
          <dgm:bulletEnabled val="1"/>
        </dgm:presLayoutVars>
      </dgm:prSet>
      <dgm:spPr/>
    </dgm:pt>
    <dgm:pt modelId="{9FB9761F-36FB-4DB4-87B5-C5C46DE42437}" type="pres">
      <dgm:prSet presAssocID="{1D88E25A-946F-4FFA-A715-1B6B8920E9FB}" presName="L2TextContainer" presStyleLbl="bgAccFollowNode1" presStyleIdx="2" presStyleCnt="11"/>
      <dgm:spPr/>
    </dgm:pt>
    <dgm:pt modelId="{A70E00AF-A66B-4B17-AD6C-2815ABACB2CD}" type="pres">
      <dgm:prSet presAssocID="{1D88E25A-946F-4FFA-A715-1B6B8920E9FB}" presName="FlexibleEmptyPlaceHolder" presStyleCnt="0"/>
      <dgm:spPr/>
    </dgm:pt>
    <dgm:pt modelId="{3148DE07-54E2-408B-AE6B-4DA79B114F3B}" type="pres">
      <dgm:prSet presAssocID="{1D88E25A-946F-4FFA-A715-1B6B8920E9FB}" presName="ConnectLine" presStyleLbl="alignNode1" presStyleIdx="2"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3D80CFC-BC7E-45E6-8742-54141218C93F}" type="pres">
      <dgm:prSet presAssocID="{1D88E25A-946F-4FFA-A715-1B6B8920E9FB}" presName="ConnectorPoint" presStyleLbl="fgAcc1" presStyleIdx="2" presStyleCnt="11"/>
      <dgm:spPr>
        <a:solidFill>
          <a:schemeClr val="lt2">
            <a:alpha val="90000"/>
            <a:hueOff val="0"/>
            <a:satOff val="0"/>
            <a:lumOff val="0"/>
            <a:alphaOff val="0"/>
          </a:schemeClr>
        </a:solidFill>
        <a:ln w="12700" cap="flat" cmpd="sng" algn="ctr">
          <a:noFill/>
          <a:prstDash val="solid"/>
          <a:miter lim="800000"/>
        </a:ln>
        <a:effectLst/>
      </dgm:spPr>
    </dgm:pt>
    <dgm:pt modelId="{67BFB990-58B9-47E8-9B86-8018C09F5919}" type="pres">
      <dgm:prSet presAssocID="{1D88E25A-946F-4FFA-A715-1B6B8920E9FB}" presName="EmptyPlaceHolder" presStyleCnt="0"/>
      <dgm:spPr/>
    </dgm:pt>
    <dgm:pt modelId="{136B3E68-352C-4FE1-BB08-B25D89E8FBE5}" type="pres">
      <dgm:prSet presAssocID="{4EF8BEC6-5037-40F6-803F-4FA3FDAFD86A}" presName="spaceBetweenRectangles" presStyleCnt="0"/>
      <dgm:spPr/>
    </dgm:pt>
    <dgm:pt modelId="{D2ADB84F-BE9E-4E0E-AF0A-6F12A89D9AEE}" type="pres">
      <dgm:prSet presAssocID="{EA7D05A7-A0AC-4236-A4E7-0C87452098D6}" presName="composite" presStyleCnt="0"/>
      <dgm:spPr/>
    </dgm:pt>
    <dgm:pt modelId="{3D1C497F-D178-49C5-BACB-9220044EF557}" type="pres">
      <dgm:prSet presAssocID="{EA7D05A7-A0AC-4236-A4E7-0C87452098D6}" presName="L1TextContainer" presStyleLbl="revTx" presStyleIdx="3" presStyleCnt="11">
        <dgm:presLayoutVars>
          <dgm:chMax val="1"/>
          <dgm:chPref val="1"/>
          <dgm:bulletEnabled val="1"/>
        </dgm:presLayoutVars>
      </dgm:prSet>
      <dgm:spPr/>
    </dgm:pt>
    <dgm:pt modelId="{22D493DC-C0C7-4595-B26E-175F18ADA825}" type="pres">
      <dgm:prSet presAssocID="{EA7D05A7-A0AC-4236-A4E7-0C87452098D6}" presName="L2TextContainerWrapper" presStyleCnt="0">
        <dgm:presLayoutVars>
          <dgm:chMax val="0"/>
          <dgm:chPref val="0"/>
          <dgm:bulletEnabled val="1"/>
        </dgm:presLayoutVars>
      </dgm:prSet>
      <dgm:spPr/>
    </dgm:pt>
    <dgm:pt modelId="{DBB6B832-1131-4B61-93CB-4D34F365D6C7}" type="pres">
      <dgm:prSet presAssocID="{EA7D05A7-A0AC-4236-A4E7-0C87452098D6}" presName="L2TextContainer" presStyleLbl="bgAccFollowNode1" presStyleIdx="3" presStyleCnt="11"/>
      <dgm:spPr/>
    </dgm:pt>
    <dgm:pt modelId="{1DBC5F62-EC4F-4807-B3FF-0642165BBD52}" type="pres">
      <dgm:prSet presAssocID="{EA7D05A7-A0AC-4236-A4E7-0C87452098D6}" presName="FlexibleEmptyPlaceHolder" presStyleCnt="0"/>
      <dgm:spPr/>
    </dgm:pt>
    <dgm:pt modelId="{376235BE-DE2C-4F39-8135-43A505BAFC4E}" type="pres">
      <dgm:prSet presAssocID="{EA7D05A7-A0AC-4236-A4E7-0C87452098D6}" presName="ConnectLine" presStyleLbl="alignNode1" presStyleIdx="3"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8E4F9742-619B-4295-A491-F4FC64F981D2}" type="pres">
      <dgm:prSet presAssocID="{EA7D05A7-A0AC-4236-A4E7-0C87452098D6}" presName="ConnectorPoint" presStyleLbl="fgAcc1" presStyleIdx="3" presStyleCnt="11"/>
      <dgm:spPr>
        <a:solidFill>
          <a:schemeClr val="lt2">
            <a:alpha val="90000"/>
            <a:hueOff val="0"/>
            <a:satOff val="0"/>
            <a:lumOff val="0"/>
            <a:alphaOff val="0"/>
          </a:schemeClr>
        </a:solidFill>
        <a:ln w="12700" cap="flat" cmpd="sng" algn="ctr">
          <a:noFill/>
          <a:prstDash val="solid"/>
          <a:miter lim="800000"/>
        </a:ln>
        <a:effectLst/>
      </dgm:spPr>
    </dgm:pt>
    <dgm:pt modelId="{CBA24002-7BE7-400C-8422-7FB4C7D85FC0}" type="pres">
      <dgm:prSet presAssocID="{EA7D05A7-A0AC-4236-A4E7-0C87452098D6}" presName="EmptyPlaceHolder" presStyleCnt="0"/>
      <dgm:spPr/>
    </dgm:pt>
    <dgm:pt modelId="{9C763C06-7DB2-4976-A94B-04BCE101C2E0}" type="pres">
      <dgm:prSet presAssocID="{3E36294A-B6D4-4319-9CD7-D7C43236C417}" presName="spaceBetweenRectangles" presStyleCnt="0"/>
      <dgm:spPr/>
    </dgm:pt>
    <dgm:pt modelId="{47526BFC-EF6A-42C0-A344-4A71DC165F20}" type="pres">
      <dgm:prSet presAssocID="{04C5A024-F676-4AAD-B46D-FD63638409A2}" presName="composite" presStyleCnt="0"/>
      <dgm:spPr/>
    </dgm:pt>
    <dgm:pt modelId="{BF2AD2A4-CD6F-4F17-919A-C7BE1BE49FF1}" type="pres">
      <dgm:prSet presAssocID="{04C5A024-F676-4AAD-B46D-FD63638409A2}" presName="L1TextContainer" presStyleLbl="revTx" presStyleIdx="4" presStyleCnt="11">
        <dgm:presLayoutVars>
          <dgm:chMax val="1"/>
          <dgm:chPref val="1"/>
          <dgm:bulletEnabled val="1"/>
        </dgm:presLayoutVars>
      </dgm:prSet>
      <dgm:spPr/>
    </dgm:pt>
    <dgm:pt modelId="{D789D94D-C6BA-4D1C-84B5-CE4B04D71977}" type="pres">
      <dgm:prSet presAssocID="{04C5A024-F676-4AAD-B46D-FD63638409A2}" presName="L2TextContainerWrapper" presStyleCnt="0">
        <dgm:presLayoutVars>
          <dgm:chMax val="0"/>
          <dgm:chPref val="0"/>
          <dgm:bulletEnabled val="1"/>
        </dgm:presLayoutVars>
      </dgm:prSet>
      <dgm:spPr/>
    </dgm:pt>
    <dgm:pt modelId="{5B19BFC2-F6F2-44E1-AE1D-CDE8EDBE2BAF}" type="pres">
      <dgm:prSet presAssocID="{04C5A024-F676-4AAD-B46D-FD63638409A2}" presName="L2TextContainer" presStyleLbl="bgAccFollowNode1" presStyleIdx="4" presStyleCnt="11"/>
      <dgm:spPr/>
    </dgm:pt>
    <dgm:pt modelId="{528D6A10-A6D9-4BC3-BCD8-2A17A6CC75AD}" type="pres">
      <dgm:prSet presAssocID="{04C5A024-F676-4AAD-B46D-FD63638409A2}" presName="FlexibleEmptyPlaceHolder" presStyleCnt="0"/>
      <dgm:spPr/>
    </dgm:pt>
    <dgm:pt modelId="{7EC5CF36-9190-4513-8947-2105A8D84740}" type="pres">
      <dgm:prSet presAssocID="{04C5A024-F676-4AAD-B46D-FD63638409A2}" presName="ConnectLine" presStyleLbl="alignNode1" presStyleIdx="4"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69F2CD9E-3A71-4FF6-B895-7DEDA4C2B77A}" type="pres">
      <dgm:prSet presAssocID="{04C5A024-F676-4AAD-B46D-FD63638409A2}" presName="ConnectorPoint" presStyleLbl="fgAcc1" presStyleIdx="4" presStyleCnt="11"/>
      <dgm:spPr>
        <a:solidFill>
          <a:schemeClr val="lt2">
            <a:alpha val="90000"/>
            <a:hueOff val="0"/>
            <a:satOff val="0"/>
            <a:lumOff val="0"/>
            <a:alphaOff val="0"/>
          </a:schemeClr>
        </a:solidFill>
        <a:ln w="12700" cap="flat" cmpd="sng" algn="ctr">
          <a:noFill/>
          <a:prstDash val="solid"/>
          <a:miter lim="800000"/>
        </a:ln>
        <a:effectLst/>
      </dgm:spPr>
    </dgm:pt>
    <dgm:pt modelId="{44D2E623-E8C8-44BC-B02A-D8F1E83ED99D}" type="pres">
      <dgm:prSet presAssocID="{04C5A024-F676-4AAD-B46D-FD63638409A2}" presName="EmptyPlaceHolder" presStyleCnt="0"/>
      <dgm:spPr/>
    </dgm:pt>
    <dgm:pt modelId="{EEA7BA3C-ED88-4208-8B2E-375BD6E093D8}" type="pres">
      <dgm:prSet presAssocID="{5796D69E-2F5D-4E2E-A00C-DFB41BAA9A5E}" presName="spaceBetweenRectangles" presStyleCnt="0"/>
      <dgm:spPr/>
    </dgm:pt>
    <dgm:pt modelId="{4801A605-ECD5-415C-A7B7-CFBE408C3483}" type="pres">
      <dgm:prSet presAssocID="{3D7ACADD-A659-4429-AEDD-132A1E6BF51A}" presName="composite" presStyleCnt="0"/>
      <dgm:spPr/>
    </dgm:pt>
    <dgm:pt modelId="{54636896-9C3F-4221-8261-4CE7075F9202}" type="pres">
      <dgm:prSet presAssocID="{3D7ACADD-A659-4429-AEDD-132A1E6BF51A}" presName="L1TextContainer" presStyleLbl="revTx" presStyleIdx="5" presStyleCnt="11">
        <dgm:presLayoutVars>
          <dgm:chMax val="1"/>
          <dgm:chPref val="1"/>
          <dgm:bulletEnabled val="1"/>
        </dgm:presLayoutVars>
      </dgm:prSet>
      <dgm:spPr/>
    </dgm:pt>
    <dgm:pt modelId="{D902CB8A-7CCA-4482-8803-28B3E38E92C9}" type="pres">
      <dgm:prSet presAssocID="{3D7ACADD-A659-4429-AEDD-132A1E6BF51A}" presName="L2TextContainerWrapper" presStyleCnt="0">
        <dgm:presLayoutVars>
          <dgm:chMax val="0"/>
          <dgm:chPref val="0"/>
          <dgm:bulletEnabled val="1"/>
        </dgm:presLayoutVars>
      </dgm:prSet>
      <dgm:spPr/>
    </dgm:pt>
    <dgm:pt modelId="{F268A91A-7645-490A-9F80-0D8DB3200126}" type="pres">
      <dgm:prSet presAssocID="{3D7ACADD-A659-4429-AEDD-132A1E6BF51A}" presName="L2TextContainer" presStyleLbl="bgAccFollowNode1" presStyleIdx="5" presStyleCnt="11"/>
      <dgm:spPr/>
    </dgm:pt>
    <dgm:pt modelId="{66BB62F1-C82F-475A-84B0-CCD1ADB5C3EF}" type="pres">
      <dgm:prSet presAssocID="{3D7ACADD-A659-4429-AEDD-132A1E6BF51A}" presName="FlexibleEmptyPlaceHolder" presStyleCnt="0"/>
      <dgm:spPr/>
    </dgm:pt>
    <dgm:pt modelId="{30D7D4EC-5DD5-471B-B397-EADF306200B4}" type="pres">
      <dgm:prSet presAssocID="{3D7ACADD-A659-4429-AEDD-132A1E6BF51A}" presName="ConnectLine" presStyleLbl="alignNode1" presStyleIdx="5"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2915D0E6-670B-4423-9061-F06E980045BD}" type="pres">
      <dgm:prSet presAssocID="{3D7ACADD-A659-4429-AEDD-132A1E6BF51A}" presName="ConnectorPoint" presStyleLbl="fgAcc1" presStyleIdx="5" presStyleCnt="11"/>
      <dgm:spPr>
        <a:solidFill>
          <a:schemeClr val="lt2">
            <a:alpha val="90000"/>
            <a:hueOff val="0"/>
            <a:satOff val="0"/>
            <a:lumOff val="0"/>
            <a:alphaOff val="0"/>
          </a:schemeClr>
        </a:solidFill>
        <a:ln w="12700" cap="flat" cmpd="sng" algn="ctr">
          <a:noFill/>
          <a:prstDash val="solid"/>
          <a:miter lim="800000"/>
        </a:ln>
        <a:effectLst/>
      </dgm:spPr>
    </dgm:pt>
    <dgm:pt modelId="{CA604D2D-487C-4EDA-A703-CCCD7D36E9F6}" type="pres">
      <dgm:prSet presAssocID="{3D7ACADD-A659-4429-AEDD-132A1E6BF51A}" presName="EmptyPlaceHolder" presStyleCnt="0"/>
      <dgm:spPr/>
    </dgm:pt>
    <dgm:pt modelId="{66ED1F8C-E75B-4872-A6A2-A2E71A064302}" type="pres">
      <dgm:prSet presAssocID="{24374424-2BB3-4F3A-8D62-D01D8136F029}" presName="spaceBetweenRectangles" presStyleCnt="0"/>
      <dgm:spPr/>
    </dgm:pt>
    <dgm:pt modelId="{B517D775-38FB-4907-9A92-95461E08ED93}" type="pres">
      <dgm:prSet presAssocID="{05DEDC30-7B79-4C97-AE70-00CAD2821D5D}" presName="composite" presStyleCnt="0"/>
      <dgm:spPr/>
    </dgm:pt>
    <dgm:pt modelId="{F1D8DA1E-A1D7-475E-864B-8606F350EAF3}" type="pres">
      <dgm:prSet presAssocID="{05DEDC30-7B79-4C97-AE70-00CAD2821D5D}" presName="L1TextContainer" presStyleLbl="revTx" presStyleIdx="6" presStyleCnt="11">
        <dgm:presLayoutVars>
          <dgm:chMax val="1"/>
          <dgm:chPref val="1"/>
          <dgm:bulletEnabled val="1"/>
        </dgm:presLayoutVars>
      </dgm:prSet>
      <dgm:spPr/>
    </dgm:pt>
    <dgm:pt modelId="{F24A7E6E-76FF-4A15-AF53-A20C3D7FC4C9}" type="pres">
      <dgm:prSet presAssocID="{05DEDC30-7B79-4C97-AE70-00CAD2821D5D}" presName="L2TextContainerWrapper" presStyleCnt="0">
        <dgm:presLayoutVars>
          <dgm:chMax val="0"/>
          <dgm:chPref val="0"/>
          <dgm:bulletEnabled val="1"/>
        </dgm:presLayoutVars>
      </dgm:prSet>
      <dgm:spPr/>
    </dgm:pt>
    <dgm:pt modelId="{5AEC923E-0C84-43A4-88BA-9113C8B11ACC}" type="pres">
      <dgm:prSet presAssocID="{05DEDC30-7B79-4C97-AE70-00CAD2821D5D}" presName="L2TextContainer" presStyleLbl="bgAccFollowNode1" presStyleIdx="6" presStyleCnt="11"/>
      <dgm:spPr/>
    </dgm:pt>
    <dgm:pt modelId="{D3D828B8-51BE-4D31-9772-3C97D55BED45}" type="pres">
      <dgm:prSet presAssocID="{05DEDC30-7B79-4C97-AE70-00CAD2821D5D}" presName="FlexibleEmptyPlaceHolder" presStyleCnt="0"/>
      <dgm:spPr/>
    </dgm:pt>
    <dgm:pt modelId="{C7254A89-344D-457E-BD9F-2B2F0F9A1353}" type="pres">
      <dgm:prSet presAssocID="{05DEDC30-7B79-4C97-AE70-00CAD2821D5D}" presName="ConnectLine" presStyleLbl="alignNode1" presStyleIdx="6"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8AED44A-C035-49DE-943F-9DF1117E2735}" type="pres">
      <dgm:prSet presAssocID="{05DEDC30-7B79-4C97-AE70-00CAD2821D5D}" presName="ConnectorPoint" presStyleLbl="fgAcc1" presStyleIdx="6" presStyleCnt="11"/>
      <dgm:spPr>
        <a:solidFill>
          <a:schemeClr val="lt2">
            <a:alpha val="90000"/>
            <a:hueOff val="0"/>
            <a:satOff val="0"/>
            <a:lumOff val="0"/>
            <a:alphaOff val="0"/>
          </a:schemeClr>
        </a:solidFill>
        <a:ln w="12700" cap="flat" cmpd="sng" algn="ctr">
          <a:noFill/>
          <a:prstDash val="solid"/>
          <a:miter lim="800000"/>
        </a:ln>
        <a:effectLst/>
      </dgm:spPr>
    </dgm:pt>
    <dgm:pt modelId="{875BC8B8-5608-4653-B58A-227E05D0CF0B}" type="pres">
      <dgm:prSet presAssocID="{05DEDC30-7B79-4C97-AE70-00CAD2821D5D}" presName="EmptyPlaceHolder" presStyleCnt="0"/>
      <dgm:spPr/>
    </dgm:pt>
    <dgm:pt modelId="{C124089C-6625-4FF6-8266-8FB1CDE7E909}" type="pres">
      <dgm:prSet presAssocID="{55735DCC-3465-4C3D-BA42-74FC2B2B433E}" presName="spaceBetweenRectangles" presStyleCnt="0"/>
      <dgm:spPr/>
    </dgm:pt>
    <dgm:pt modelId="{6FCF96B2-350D-45BB-95D7-4902E34ED02B}" type="pres">
      <dgm:prSet presAssocID="{08D1552B-FFF1-40CD-AF86-1DC2DDC15410}" presName="composite" presStyleCnt="0"/>
      <dgm:spPr/>
    </dgm:pt>
    <dgm:pt modelId="{49D6C20F-6C34-40B0-AAFC-2569DB62877C}" type="pres">
      <dgm:prSet presAssocID="{08D1552B-FFF1-40CD-AF86-1DC2DDC15410}" presName="L1TextContainer" presStyleLbl="revTx" presStyleIdx="7" presStyleCnt="11">
        <dgm:presLayoutVars>
          <dgm:chMax val="1"/>
          <dgm:chPref val="1"/>
          <dgm:bulletEnabled val="1"/>
        </dgm:presLayoutVars>
      </dgm:prSet>
      <dgm:spPr/>
    </dgm:pt>
    <dgm:pt modelId="{FA10B67A-35B8-4FBA-91E7-A8CDBCA49A28}" type="pres">
      <dgm:prSet presAssocID="{08D1552B-FFF1-40CD-AF86-1DC2DDC15410}" presName="L2TextContainerWrapper" presStyleCnt="0">
        <dgm:presLayoutVars>
          <dgm:chMax val="0"/>
          <dgm:chPref val="0"/>
          <dgm:bulletEnabled val="1"/>
        </dgm:presLayoutVars>
      </dgm:prSet>
      <dgm:spPr/>
    </dgm:pt>
    <dgm:pt modelId="{DBAC77A8-5A90-4304-A38C-401C640E05FC}" type="pres">
      <dgm:prSet presAssocID="{08D1552B-FFF1-40CD-AF86-1DC2DDC15410}" presName="L2TextContainer" presStyleLbl="bgAccFollowNode1" presStyleIdx="7" presStyleCnt="11"/>
      <dgm:spPr/>
    </dgm:pt>
    <dgm:pt modelId="{A776D773-5901-4C1D-AA0C-B749DDD9A633}" type="pres">
      <dgm:prSet presAssocID="{08D1552B-FFF1-40CD-AF86-1DC2DDC15410}" presName="FlexibleEmptyPlaceHolder" presStyleCnt="0"/>
      <dgm:spPr/>
    </dgm:pt>
    <dgm:pt modelId="{09D757F4-6783-4274-BEEA-5D22DF9A3338}" type="pres">
      <dgm:prSet presAssocID="{08D1552B-FFF1-40CD-AF86-1DC2DDC15410}" presName="ConnectLine" presStyleLbl="alignNode1" presStyleIdx="7"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820E822A-46C8-4D2D-AD84-FF0BDE2DAC65}" type="pres">
      <dgm:prSet presAssocID="{08D1552B-FFF1-40CD-AF86-1DC2DDC15410}" presName="ConnectorPoint" presStyleLbl="fgAcc1" presStyleIdx="7" presStyleCnt="11"/>
      <dgm:spPr>
        <a:solidFill>
          <a:schemeClr val="lt2">
            <a:alpha val="90000"/>
            <a:hueOff val="0"/>
            <a:satOff val="0"/>
            <a:lumOff val="0"/>
            <a:alphaOff val="0"/>
          </a:schemeClr>
        </a:solidFill>
        <a:ln w="12700" cap="flat" cmpd="sng" algn="ctr">
          <a:noFill/>
          <a:prstDash val="solid"/>
          <a:miter lim="800000"/>
        </a:ln>
        <a:effectLst/>
      </dgm:spPr>
    </dgm:pt>
    <dgm:pt modelId="{DBA3B589-C321-4C95-84F5-6A411AA1BF42}" type="pres">
      <dgm:prSet presAssocID="{08D1552B-FFF1-40CD-AF86-1DC2DDC15410}" presName="EmptyPlaceHolder" presStyleCnt="0"/>
      <dgm:spPr/>
    </dgm:pt>
    <dgm:pt modelId="{44AF9B0A-4800-4AA9-8BE1-D3C0637DA6E0}" type="pres">
      <dgm:prSet presAssocID="{BC727BEB-76B5-4268-98A1-50F20EF955E5}" presName="spaceBetweenRectangles" presStyleCnt="0"/>
      <dgm:spPr/>
    </dgm:pt>
    <dgm:pt modelId="{E0A404D3-99BE-4FE1-9EE7-7A1294C2E1BE}" type="pres">
      <dgm:prSet presAssocID="{F0CAF26E-18E5-457F-AEA9-D0B2DBA81D1F}" presName="composite" presStyleCnt="0"/>
      <dgm:spPr/>
    </dgm:pt>
    <dgm:pt modelId="{D5C68398-0AF1-4AA6-81DC-04D8E7F5F367}" type="pres">
      <dgm:prSet presAssocID="{F0CAF26E-18E5-457F-AEA9-D0B2DBA81D1F}" presName="L1TextContainer" presStyleLbl="revTx" presStyleIdx="8" presStyleCnt="11">
        <dgm:presLayoutVars>
          <dgm:chMax val="1"/>
          <dgm:chPref val="1"/>
          <dgm:bulletEnabled val="1"/>
        </dgm:presLayoutVars>
      </dgm:prSet>
      <dgm:spPr/>
    </dgm:pt>
    <dgm:pt modelId="{A1484E7A-30F7-469B-8695-02F093386325}" type="pres">
      <dgm:prSet presAssocID="{F0CAF26E-18E5-457F-AEA9-D0B2DBA81D1F}" presName="L2TextContainerWrapper" presStyleCnt="0">
        <dgm:presLayoutVars>
          <dgm:chMax val="0"/>
          <dgm:chPref val="0"/>
          <dgm:bulletEnabled val="1"/>
        </dgm:presLayoutVars>
      </dgm:prSet>
      <dgm:spPr/>
    </dgm:pt>
    <dgm:pt modelId="{E324C9E7-6EA2-4291-B1C5-3398FC3FD86F}" type="pres">
      <dgm:prSet presAssocID="{F0CAF26E-18E5-457F-AEA9-D0B2DBA81D1F}" presName="L2TextContainer" presStyleLbl="bgAccFollowNode1" presStyleIdx="8" presStyleCnt="11"/>
      <dgm:spPr/>
    </dgm:pt>
    <dgm:pt modelId="{A0A8C0CE-F14F-411A-A599-864777C29953}" type="pres">
      <dgm:prSet presAssocID="{F0CAF26E-18E5-457F-AEA9-D0B2DBA81D1F}" presName="FlexibleEmptyPlaceHolder" presStyleCnt="0"/>
      <dgm:spPr/>
    </dgm:pt>
    <dgm:pt modelId="{BDA284C4-83AF-43F9-AFA8-634B4CD05ACE}" type="pres">
      <dgm:prSet presAssocID="{F0CAF26E-18E5-457F-AEA9-D0B2DBA81D1F}" presName="ConnectLine" presStyleLbl="alignNode1" presStyleIdx="8"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FB5CC454-F180-487C-A02C-A4EE781F3C70}" type="pres">
      <dgm:prSet presAssocID="{F0CAF26E-18E5-457F-AEA9-D0B2DBA81D1F}" presName="ConnectorPoint" presStyleLbl="fgAcc1" presStyleIdx="8" presStyleCnt="11"/>
      <dgm:spPr>
        <a:solidFill>
          <a:schemeClr val="lt2">
            <a:alpha val="90000"/>
            <a:hueOff val="0"/>
            <a:satOff val="0"/>
            <a:lumOff val="0"/>
            <a:alphaOff val="0"/>
          </a:schemeClr>
        </a:solidFill>
        <a:ln w="12700" cap="flat" cmpd="sng" algn="ctr">
          <a:noFill/>
          <a:prstDash val="solid"/>
          <a:miter lim="800000"/>
        </a:ln>
        <a:effectLst/>
      </dgm:spPr>
    </dgm:pt>
    <dgm:pt modelId="{7B9530CA-8B5D-467A-B335-9634A47A7960}" type="pres">
      <dgm:prSet presAssocID="{F0CAF26E-18E5-457F-AEA9-D0B2DBA81D1F}" presName="EmptyPlaceHolder" presStyleCnt="0"/>
      <dgm:spPr/>
    </dgm:pt>
    <dgm:pt modelId="{69C86EFF-3B66-4FEF-AF74-602204B410BE}" type="pres">
      <dgm:prSet presAssocID="{728706D6-A3B4-4762-9E55-859E79761C45}" presName="spaceBetweenRectangles" presStyleCnt="0"/>
      <dgm:spPr/>
    </dgm:pt>
    <dgm:pt modelId="{E3BFB048-B0C5-472A-A8C2-40A18FC9006E}" type="pres">
      <dgm:prSet presAssocID="{09331127-BDBC-4CB0-89AF-E59D0F46F0B0}" presName="composite" presStyleCnt="0"/>
      <dgm:spPr/>
    </dgm:pt>
    <dgm:pt modelId="{BB444C19-BE9B-4A70-8398-8E01E4A0CD12}" type="pres">
      <dgm:prSet presAssocID="{09331127-BDBC-4CB0-89AF-E59D0F46F0B0}" presName="L1TextContainer" presStyleLbl="revTx" presStyleIdx="9" presStyleCnt="11">
        <dgm:presLayoutVars>
          <dgm:chMax val="1"/>
          <dgm:chPref val="1"/>
          <dgm:bulletEnabled val="1"/>
        </dgm:presLayoutVars>
      </dgm:prSet>
      <dgm:spPr/>
    </dgm:pt>
    <dgm:pt modelId="{98A43E13-DDBC-48DD-814D-905EC3A6F305}" type="pres">
      <dgm:prSet presAssocID="{09331127-BDBC-4CB0-89AF-E59D0F46F0B0}" presName="L2TextContainerWrapper" presStyleCnt="0">
        <dgm:presLayoutVars>
          <dgm:chMax val="0"/>
          <dgm:chPref val="0"/>
          <dgm:bulletEnabled val="1"/>
        </dgm:presLayoutVars>
      </dgm:prSet>
      <dgm:spPr/>
    </dgm:pt>
    <dgm:pt modelId="{2A241471-6E54-4F31-81A5-F2BFC7687E25}" type="pres">
      <dgm:prSet presAssocID="{09331127-BDBC-4CB0-89AF-E59D0F46F0B0}" presName="L2TextContainer" presStyleLbl="bgAccFollowNode1" presStyleIdx="9" presStyleCnt="11"/>
      <dgm:spPr/>
    </dgm:pt>
    <dgm:pt modelId="{79AA6F57-C814-45C7-B9EF-C86F524EA9C4}" type="pres">
      <dgm:prSet presAssocID="{09331127-BDBC-4CB0-89AF-E59D0F46F0B0}" presName="FlexibleEmptyPlaceHolder" presStyleCnt="0"/>
      <dgm:spPr/>
    </dgm:pt>
    <dgm:pt modelId="{D054EA5A-0B39-404D-870A-E9DF3EE49B5C}" type="pres">
      <dgm:prSet presAssocID="{09331127-BDBC-4CB0-89AF-E59D0F46F0B0}" presName="ConnectLine" presStyleLbl="alignNode1" presStyleIdx="9"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7366ECDC-83B7-4FE0-B415-CA7C0A3B3BB0}" type="pres">
      <dgm:prSet presAssocID="{09331127-BDBC-4CB0-89AF-E59D0F46F0B0}" presName="ConnectorPoint" presStyleLbl="fgAcc1" presStyleIdx="9" presStyleCnt="11"/>
      <dgm:spPr>
        <a:solidFill>
          <a:schemeClr val="lt2">
            <a:alpha val="90000"/>
            <a:hueOff val="0"/>
            <a:satOff val="0"/>
            <a:lumOff val="0"/>
            <a:alphaOff val="0"/>
          </a:schemeClr>
        </a:solidFill>
        <a:ln w="12700" cap="flat" cmpd="sng" algn="ctr">
          <a:noFill/>
          <a:prstDash val="solid"/>
          <a:miter lim="800000"/>
        </a:ln>
        <a:effectLst/>
      </dgm:spPr>
    </dgm:pt>
    <dgm:pt modelId="{B17E6D4A-B033-4F70-BC4A-BF532000C38F}" type="pres">
      <dgm:prSet presAssocID="{09331127-BDBC-4CB0-89AF-E59D0F46F0B0}" presName="EmptyPlaceHolder" presStyleCnt="0"/>
      <dgm:spPr/>
    </dgm:pt>
    <dgm:pt modelId="{17810571-9066-47F0-9EBE-03558816C63B}" type="pres">
      <dgm:prSet presAssocID="{915A6825-BD2F-4D75-8A8D-2487A498BE93}" presName="spaceBetweenRectangles" presStyleCnt="0"/>
      <dgm:spPr/>
    </dgm:pt>
    <dgm:pt modelId="{A86E8B88-D121-4B5E-A1F8-E3DDFFF66380}" type="pres">
      <dgm:prSet presAssocID="{D826BD9E-FB9B-4C87-A8DA-9375092B85C5}" presName="composite" presStyleCnt="0"/>
      <dgm:spPr/>
    </dgm:pt>
    <dgm:pt modelId="{2B5D1E30-B122-49EE-8F93-8231BB674A53}" type="pres">
      <dgm:prSet presAssocID="{D826BD9E-FB9B-4C87-A8DA-9375092B85C5}" presName="L1TextContainer" presStyleLbl="revTx" presStyleIdx="10" presStyleCnt="11">
        <dgm:presLayoutVars>
          <dgm:chMax val="1"/>
          <dgm:chPref val="1"/>
          <dgm:bulletEnabled val="1"/>
        </dgm:presLayoutVars>
      </dgm:prSet>
      <dgm:spPr/>
    </dgm:pt>
    <dgm:pt modelId="{41EA2410-2317-4A0D-B414-D0F079FFA773}" type="pres">
      <dgm:prSet presAssocID="{D826BD9E-FB9B-4C87-A8DA-9375092B85C5}" presName="L2TextContainerWrapper" presStyleCnt="0">
        <dgm:presLayoutVars>
          <dgm:chMax val="0"/>
          <dgm:chPref val="0"/>
          <dgm:bulletEnabled val="1"/>
        </dgm:presLayoutVars>
      </dgm:prSet>
      <dgm:spPr/>
    </dgm:pt>
    <dgm:pt modelId="{B11660E5-23FC-4F49-AAF4-2BC86D89F13F}" type="pres">
      <dgm:prSet presAssocID="{D826BD9E-FB9B-4C87-A8DA-9375092B85C5}" presName="L2TextContainer" presStyleLbl="bgAccFollowNode1" presStyleIdx="10" presStyleCnt="11"/>
      <dgm:spPr/>
    </dgm:pt>
    <dgm:pt modelId="{F8660BEE-AC87-4617-9A47-E6EE5CC110F9}" type="pres">
      <dgm:prSet presAssocID="{D826BD9E-FB9B-4C87-A8DA-9375092B85C5}" presName="FlexibleEmptyPlaceHolder" presStyleCnt="0"/>
      <dgm:spPr/>
    </dgm:pt>
    <dgm:pt modelId="{CE6EF55E-6D51-4046-B242-4B932DC02A1A}" type="pres">
      <dgm:prSet presAssocID="{D826BD9E-FB9B-4C87-A8DA-9375092B85C5}" presName="ConnectLine" presStyleLbl="alignNode1" presStyleIdx="10"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068CE0A5-722E-4F3F-8E39-CEF211994BD4}" type="pres">
      <dgm:prSet presAssocID="{D826BD9E-FB9B-4C87-A8DA-9375092B85C5}" presName="ConnectorPoint" presStyleLbl="fgAcc1" presStyleIdx="10" presStyleCnt="11"/>
      <dgm:spPr>
        <a:solidFill>
          <a:schemeClr val="lt2">
            <a:alpha val="90000"/>
            <a:hueOff val="0"/>
            <a:satOff val="0"/>
            <a:lumOff val="0"/>
            <a:alphaOff val="0"/>
          </a:schemeClr>
        </a:solidFill>
        <a:ln w="12700" cap="flat" cmpd="sng" algn="ctr">
          <a:noFill/>
          <a:prstDash val="solid"/>
          <a:miter lim="800000"/>
        </a:ln>
        <a:effectLst/>
      </dgm:spPr>
    </dgm:pt>
    <dgm:pt modelId="{B728C658-8CBD-47F8-875E-0DC87B48EFCE}" type="pres">
      <dgm:prSet presAssocID="{D826BD9E-FB9B-4C87-A8DA-9375092B85C5}" presName="EmptyPlaceHolder" presStyleCnt="0"/>
      <dgm:spPr/>
    </dgm:pt>
  </dgm:ptLst>
  <dgm:cxnLst>
    <dgm:cxn modelId="{66056E02-B418-4EB9-8DE7-0C16B610A9C1}" type="presOf" srcId="{88362D0E-7E0C-4E20-8830-419C5BE8EFFC}" destId="{E324C9E7-6EA2-4291-B1C5-3398FC3FD86F}" srcOrd="0" destOrd="0" presId="urn:microsoft.com/office/officeart/2017/3/layout/HorizontalPathTimeline"/>
    <dgm:cxn modelId="{152F4405-B6D5-4F01-AADE-38870CAA8464}" srcId="{2CF415DA-530E-4423-BE0F-82CE271B4C42}" destId="{049A1975-5C98-4318-A607-5B18E89303FF}" srcOrd="0" destOrd="0" parTransId="{78E257E6-7349-4886-AFDD-9348CFC01BF0}" sibTransId="{31662449-48DD-4193-9F33-FA9B5D459999}"/>
    <dgm:cxn modelId="{1D6E1B0C-6F64-4346-BCBD-AE7BEF72D800}" type="presOf" srcId="{42E1089F-1C57-43F7-AB7A-A29DAD7A71E3}" destId="{B11660E5-23FC-4F49-AAF4-2BC86D89F13F}" srcOrd="0" destOrd="0" presId="urn:microsoft.com/office/officeart/2017/3/layout/HorizontalPathTimeline"/>
    <dgm:cxn modelId="{753CD40D-9E1D-4F46-BE6F-9EAF7A5E8930}" type="presOf" srcId="{80F5E595-14EC-47E1-994E-7579104A1112}" destId="{B9699DB5-E78C-4224-9EA9-2DB45C99C63C}" srcOrd="0" destOrd="1" presId="urn:microsoft.com/office/officeart/2017/3/layout/HorizontalPathTimeline"/>
    <dgm:cxn modelId="{2D4FE213-1578-4F8E-B3BF-2116D1C71355}" srcId="{EA7D05A7-A0AC-4236-A4E7-0C87452098D6}" destId="{313BD9FE-821A-4329-A84B-46F24BC1FA1B}" srcOrd="0" destOrd="0" parTransId="{F0E4B66C-A7E6-4210-AC5A-81AE6D8E8CAA}" sibTransId="{5119F574-73A3-4EF9-BE44-3617BA13C8D7}"/>
    <dgm:cxn modelId="{EB082728-3A05-4A0B-BB26-D8B91B5E7071}" type="presOf" srcId="{F47BF0B6-333B-4AA6-A654-8B448B9530C9}" destId="{5B19BFC2-F6F2-44E1-AE1D-CDE8EDBE2BAF}" srcOrd="0" destOrd="1" presId="urn:microsoft.com/office/officeart/2017/3/layout/HorizontalPathTimeline"/>
    <dgm:cxn modelId="{21544C30-49E8-4563-BD83-2F7AF4C9CBE0}" srcId="{F0CAF26E-18E5-457F-AEA9-D0B2DBA81D1F}" destId="{DF586AA0-1E4B-4C19-81FF-739EB2CA9008}" srcOrd="1" destOrd="0" parTransId="{42EAFF04-47E0-4150-809A-58D23F55201C}" sibTransId="{A1BD3BC7-AF67-4386-9E5E-D746DE5AAC95}"/>
    <dgm:cxn modelId="{3F2D423E-320B-4547-AA18-24B6A22BDF94}" type="presOf" srcId="{6DD12172-F374-4BD2-8054-329E8E7D409B}" destId="{9FB9761F-36FB-4DB4-87B5-C5C46DE42437}" srcOrd="0" destOrd="1" presId="urn:microsoft.com/office/officeart/2017/3/layout/HorizontalPathTimeline"/>
    <dgm:cxn modelId="{66A7513E-5061-45A7-AB9D-D9F2AFA903BE}" type="presOf" srcId="{6299B662-3CDB-4365-A48E-A721DC82CA4A}" destId="{9B08799D-C1E4-4667-9B7C-562E9141473B}" srcOrd="0" destOrd="0" presId="urn:microsoft.com/office/officeart/2017/3/layout/HorizontalPathTimeline"/>
    <dgm:cxn modelId="{FE8E6140-920A-4554-8500-92E7C2EC3C70}" type="presOf" srcId="{DF586AA0-1E4B-4C19-81FF-739EB2CA9008}" destId="{E324C9E7-6EA2-4291-B1C5-3398FC3FD86F}" srcOrd="0" destOrd="1" presId="urn:microsoft.com/office/officeart/2017/3/layout/HorizontalPathTimeline"/>
    <dgm:cxn modelId="{36C6525B-F0E4-43D2-ACF6-04394928D71B}" srcId="{D826BD9E-FB9B-4C87-A8DA-9375092B85C5}" destId="{42E1089F-1C57-43F7-AB7A-A29DAD7A71E3}" srcOrd="0" destOrd="0" parTransId="{6B39E725-2345-49C7-9725-BDC5919DDB9C}" sibTransId="{0EDB41D2-B6E7-4A0A-B977-90B4ECF1AE15}"/>
    <dgm:cxn modelId="{1D6F655D-21F7-461E-A20E-26FF38E0EA31}" srcId="{6299B662-3CDB-4365-A48E-A721DC82CA4A}" destId="{F0CAF26E-18E5-457F-AEA9-D0B2DBA81D1F}" srcOrd="8" destOrd="0" parTransId="{7B4E2479-1F9E-43BC-95D2-CC6071978DE8}" sibTransId="{728706D6-A3B4-4762-9E55-859E79761C45}"/>
    <dgm:cxn modelId="{0516CA41-A67C-4522-BB42-7B540E97CC74}" type="presOf" srcId="{4CF8DC2E-819A-44F6-9F2D-26F206608F2F}" destId="{5B19BFC2-F6F2-44E1-AE1D-CDE8EDBE2BAF}" srcOrd="0" destOrd="0" presId="urn:microsoft.com/office/officeart/2017/3/layout/HorizontalPathTimeline"/>
    <dgm:cxn modelId="{64858763-BCA3-46DD-9A1C-BBE1D3A08E9D}" srcId="{6299B662-3CDB-4365-A48E-A721DC82CA4A}" destId="{EA7D05A7-A0AC-4236-A4E7-0C87452098D6}" srcOrd="3" destOrd="0" parTransId="{85D927CF-E815-4EA1-9C44-70C38B359E8E}" sibTransId="{3E36294A-B6D4-4319-9CD7-D7C43236C417}"/>
    <dgm:cxn modelId="{2B020048-EA04-4DDD-B9C9-CC24FFF84BC9}" srcId="{6299B662-3CDB-4365-A48E-A721DC82CA4A}" destId="{05DEDC30-7B79-4C97-AE70-00CAD2821D5D}" srcOrd="6" destOrd="0" parTransId="{4B71C6EF-5530-4111-BBB7-2E33DBC10ED4}" sibTransId="{55735DCC-3465-4C3D-BA42-74FC2B2B433E}"/>
    <dgm:cxn modelId="{91D0576A-FE44-46DF-BDFE-E4D20DF6DAD8}" srcId="{04C5A024-F676-4AAD-B46D-FD63638409A2}" destId="{4CF8DC2E-819A-44F6-9F2D-26F206608F2F}" srcOrd="0" destOrd="0" parTransId="{C03C7FD0-C44B-41C2-8170-590E7D88F7CB}" sibTransId="{AFA46D58-0F52-4EED-86D6-041EC7F0F9BA}"/>
    <dgm:cxn modelId="{0A6A674C-D760-4D20-8FB9-134A6B8B0F0F}" srcId="{6299B662-3CDB-4365-A48E-A721DC82CA4A}" destId="{1D88E25A-946F-4FFA-A715-1B6B8920E9FB}" srcOrd="2" destOrd="0" parTransId="{2C9D199A-95B6-475E-A08E-F6789EF0D724}" sibTransId="{4EF8BEC6-5037-40F6-803F-4FA3FDAFD86A}"/>
    <dgm:cxn modelId="{0C4D164D-5C95-45CE-B338-1D5028F43A71}" type="presOf" srcId="{2625D3F7-CF7C-4D55-96FB-92DD7FF857DF}" destId="{DBAC77A8-5A90-4304-A38C-401C640E05FC}" srcOrd="0" destOrd="0" presId="urn:microsoft.com/office/officeart/2017/3/layout/HorizontalPathTimeline"/>
    <dgm:cxn modelId="{4B8AFA71-852E-4DEA-8BCA-FB280B7292A6}" srcId="{2CF415DA-530E-4423-BE0F-82CE271B4C42}" destId="{5B0EA1F4-4881-42A6-A08D-CBF1536AF403}" srcOrd="2" destOrd="0" parTransId="{9AD05C0F-7E16-46CD-907D-A34CA9B477C6}" sibTransId="{1AAD7E34-6C9F-4A7E-A743-82DA41CF01AB}"/>
    <dgm:cxn modelId="{47E8C974-EF8F-444B-AE09-825A4FA7BA35}" srcId="{3D7ACADD-A659-4429-AEDD-132A1E6BF51A}" destId="{02FC550F-2A46-42AE-9757-8C6DF4698F5E}" srcOrd="1" destOrd="0" parTransId="{CC40B6BB-AE70-4722-9CC6-9F2565979FC5}" sibTransId="{7745AFCC-3443-4CE5-BE47-4E2281698BFF}"/>
    <dgm:cxn modelId="{F68D3E59-B8A7-41CA-8C17-F2FC76558DF2}" type="presOf" srcId="{3DA82214-4255-4F8A-A624-159128F4105D}" destId="{F268A91A-7645-490A-9F80-0D8DB3200126}" srcOrd="0" destOrd="0" presId="urn:microsoft.com/office/officeart/2017/3/layout/HorizontalPathTimeline"/>
    <dgm:cxn modelId="{8018975A-FA58-4FBA-88CB-672A3692D492}" type="presOf" srcId="{F0CAF26E-18E5-457F-AEA9-D0B2DBA81D1F}" destId="{D5C68398-0AF1-4AA6-81DC-04D8E7F5F367}" srcOrd="0" destOrd="0" presId="urn:microsoft.com/office/officeart/2017/3/layout/HorizontalPathTimeline"/>
    <dgm:cxn modelId="{E99E537B-9027-44B9-9549-8A4D685B12CB}" type="presOf" srcId="{5B0EA1F4-4881-42A6-A08D-CBF1536AF403}" destId="{B9699DB5-E78C-4224-9EA9-2DB45C99C63C}" srcOrd="0" destOrd="2" presId="urn:microsoft.com/office/officeart/2017/3/layout/HorizontalPathTimeline"/>
    <dgm:cxn modelId="{60E30E7D-9AEB-4397-B61A-109E7C934537}" srcId="{1D88E25A-946F-4FFA-A715-1B6B8920E9FB}" destId="{6DD12172-F374-4BD2-8054-329E8E7D409B}" srcOrd="1" destOrd="0" parTransId="{2BD7B5A4-1377-443E-9F2D-7D681C49EC8A}" sibTransId="{C92365DC-CDFF-48B8-B738-C4FB4A6DA670}"/>
    <dgm:cxn modelId="{E8EDCA7D-FFD3-4A57-8D66-41E00B883BE2}" srcId="{2CF415DA-530E-4423-BE0F-82CE271B4C42}" destId="{80F5E595-14EC-47E1-994E-7579104A1112}" srcOrd="1" destOrd="0" parTransId="{80DC267D-12F9-4787-862F-AF533EB5FA8C}" sibTransId="{9A5D6EC8-41E8-488A-B719-DB8A7ACF77BB}"/>
    <dgm:cxn modelId="{7D50A780-1482-45DB-9F60-5E074AF510D7}" srcId="{8E1AAAEE-C7B5-4498-9C4C-01DEB05C1035}" destId="{FBC4D161-6123-43EF-A578-3A0160F39BC0}" srcOrd="1" destOrd="0" parTransId="{6907EF12-4D9D-418E-9A9B-3A46B9E19850}" sibTransId="{C1A7D699-8643-4262-9A7B-BD7092245297}"/>
    <dgm:cxn modelId="{DC655283-1E81-40C6-B6F0-9190B4A0FE8D}" type="presOf" srcId="{09331127-BDBC-4CB0-89AF-E59D0F46F0B0}" destId="{BB444C19-BE9B-4A70-8398-8E01E4A0CD12}" srcOrd="0" destOrd="0" presId="urn:microsoft.com/office/officeart/2017/3/layout/HorizontalPathTimeline"/>
    <dgm:cxn modelId="{6C26D783-10C6-488A-9757-84524E872235}" type="presOf" srcId="{02FC550F-2A46-42AE-9757-8C6DF4698F5E}" destId="{F268A91A-7645-490A-9F80-0D8DB3200126}" srcOrd="0" destOrd="1" presId="urn:microsoft.com/office/officeart/2017/3/layout/HorizontalPathTimeline"/>
    <dgm:cxn modelId="{22E40C85-2BD5-4965-89A2-9B6F22B2EFA3}" type="presOf" srcId="{8E1AAAEE-C7B5-4498-9C4C-01DEB05C1035}" destId="{BDA49436-0C90-4231-AA9A-FA53C941BE59}" srcOrd="0" destOrd="0" presId="urn:microsoft.com/office/officeart/2017/3/layout/HorizontalPathTimeline"/>
    <dgm:cxn modelId="{B6229B86-8A3A-439E-9579-85C51A78BE92}" srcId="{05DEDC30-7B79-4C97-AE70-00CAD2821D5D}" destId="{DE1E13E2-137B-412C-99AB-1D02D3C3A0B4}" srcOrd="1" destOrd="0" parTransId="{AFAF5E55-1EBB-412B-BC59-EA17CBB960F4}" sibTransId="{A12F5EEA-973E-477E-B811-52BE18F5EF25}"/>
    <dgm:cxn modelId="{7F341C88-122A-4F5A-A0A4-9AAC94ADCB5E}" srcId="{05DEDC30-7B79-4C97-AE70-00CAD2821D5D}" destId="{82724023-B46F-490D-82BD-DE3A402BA128}" srcOrd="0" destOrd="0" parTransId="{7EA1AE9D-35F8-4258-8A76-7E41F45868CA}" sibTransId="{99696976-A961-4F00-947B-543F65871137}"/>
    <dgm:cxn modelId="{2162B68A-5C85-4F3F-9338-B90A92C62078}" srcId="{6299B662-3CDB-4365-A48E-A721DC82CA4A}" destId="{08D1552B-FFF1-40CD-AF86-1DC2DDC15410}" srcOrd="7" destOrd="0" parTransId="{5E19F371-E361-4DF4-97B0-D5495BA68243}" sibTransId="{BC727BEB-76B5-4268-98A1-50F20EF955E5}"/>
    <dgm:cxn modelId="{93F36D8F-224D-498B-9E53-B8E4F8CB0E76}" srcId="{8E1AAAEE-C7B5-4498-9C4C-01DEB05C1035}" destId="{392FB155-6B41-44F6-8F4F-CAE9290309E2}" srcOrd="0" destOrd="0" parTransId="{BF2186C1-3DE4-4300-86C4-1B56E5FF1E91}" sibTransId="{69FB25E9-2585-4425-90E6-3D73596BC4B4}"/>
    <dgm:cxn modelId="{4C566498-0D0B-4723-A7D1-6B2EDFB87BB0}" srcId="{F0CAF26E-18E5-457F-AEA9-D0B2DBA81D1F}" destId="{88362D0E-7E0C-4E20-8830-419C5BE8EFFC}" srcOrd="0" destOrd="0" parTransId="{59127D6B-3B94-4996-93DC-685F561F851D}" sibTransId="{368E6FD8-6579-4224-A459-EDBD83800619}"/>
    <dgm:cxn modelId="{0F01F698-064E-433F-A176-89857A452426}" type="presOf" srcId="{1D88E25A-946F-4FFA-A715-1B6B8920E9FB}" destId="{6242AA97-43AD-4538-BB8C-FB4061699DD0}" srcOrd="0" destOrd="0" presId="urn:microsoft.com/office/officeart/2017/3/layout/HorizontalPathTimeline"/>
    <dgm:cxn modelId="{68A4B299-96A7-49AB-B87A-61629146204F}" type="presOf" srcId="{EA7D05A7-A0AC-4236-A4E7-0C87452098D6}" destId="{3D1C497F-D178-49C5-BACB-9220044EF557}" srcOrd="0" destOrd="0" presId="urn:microsoft.com/office/officeart/2017/3/layout/HorizontalPathTimeline"/>
    <dgm:cxn modelId="{4C500F9D-A39F-4CDB-89EF-C95024954272}" srcId="{6299B662-3CDB-4365-A48E-A721DC82CA4A}" destId="{2CF415DA-530E-4423-BE0F-82CE271B4C42}" srcOrd="1" destOrd="0" parTransId="{69BDBF8B-94A7-40D4-9D03-3086F47EDAF8}" sibTransId="{E8AF2DD3-5BE4-4764-A2AB-28BEF4D1C2F9}"/>
    <dgm:cxn modelId="{3CA5F8A0-D022-4AF2-8D73-FF8D8AE53196}" srcId="{3D7ACADD-A659-4429-AEDD-132A1E6BF51A}" destId="{3DA82214-4255-4F8A-A624-159128F4105D}" srcOrd="0" destOrd="0" parTransId="{CD80A10C-D3DB-4862-8ED3-AA77C87C6D31}" sibTransId="{7C0F19A3-4653-467D-A555-0E8814BE498C}"/>
    <dgm:cxn modelId="{5BB674A1-618E-4BB6-B3BB-48E33F92FCDA}" type="presOf" srcId="{DE1E13E2-137B-412C-99AB-1D02D3C3A0B4}" destId="{5AEC923E-0C84-43A4-88BA-9113C8B11ACC}" srcOrd="0" destOrd="1" presId="urn:microsoft.com/office/officeart/2017/3/layout/HorizontalPathTimeline"/>
    <dgm:cxn modelId="{1A83BEA3-8B3F-49E7-B57F-54CBA6EE8542}" type="presOf" srcId="{82724023-B46F-490D-82BD-DE3A402BA128}" destId="{5AEC923E-0C84-43A4-88BA-9113C8B11ACC}" srcOrd="0" destOrd="0" presId="urn:microsoft.com/office/officeart/2017/3/layout/HorizontalPathTimeline"/>
    <dgm:cxn modelId="{8D49C1A3-B902-481C-9FF9-E54447576C86}" type="presOf" srcId="{3D7ACADD-A659-4429-AEDD-132A1E6BF51A}" destId="{54636896-9C3F-4221-8261-4CE7075F9202}" srcOrd="0" destOrd="0" presId="urn:microsoft.com/office/officeart/2017/3/layout/HorizontalPathTimeline"/>
    <dgm:cxn modelId="{BBF11EA6-AB37-4A08-8495-A248490FCDAC}" type="presOf" srcId="{05DEDC30-7B79-4C97-AE70-00CAD2821D5D}" destId="{F1D8DA1E-A1D7-475E-864B-8606F350EAF3}" srcOrd="0" destOrd="0" presId="urn:microsoft.com/office/officeart/2017/3/layout/HorizontalPathTimeline"/>
    <dgm:cxn modelId="{6323D7A7-C235-4C4F-8A31-A41F76727321}" srcId="{04C5A024-F676-4AAD-B46D-FD63638409A2}" destId="{F47BF0B6-333B-4AA6-A654-8B448B9530C9}" srcOrd="1" destOrd="0" parTransId="{82474664-B30F-4B56-A38E-8BE52F3C459C}" sibTransId="{203A3526-0E99-4DB3-BD2E-DAA27872684A}"/>
    <dgm:cxn modelId="{7A1CB0A9-489D-4978-BF6B-05DA5EF3FF5B}" srcId="{1D88E25A-946F-4FFA-A715-1B6B8920E9FB}" destId="{639157CF-921C-4C14-93B6-2088440DFB50}" srcOrd="0" destOrd="0" parTransId="{BC928AB0-D1D9-4B0B-B309-262BB4F53906}" sibTransId="{360AE1C1-081C-4593-829F-452D9396C7EC}"/>
    <dgm:cxn modelId="{3B42BAB0-2050-49AB-89B8-8E6C3F3CD86A}" srcId="{6299B662-3CDB-4365-A48E-A721DC82CA4A}" destId="{04C5A024-F676-4AAD-B46D-FD63638409A2}" srcOrd="4" destOrd="0" parTransId="{92BD1946-6FC6-4CA0-B1E0-FB386FD10F1F}" sibTransId="{5796D69E-2F5D-4E2E-A00C-DFB41BAA9A5E}"/>
    <dgm:cxn modelId="{064362B5-B25C-4963-808E-12B220714054}" srcId="{08D1552B-FFF1-40CD-AF86-1DC2DDC15410}" destId="{2625D3F7-CF7C-4D55-96FB-92DD7FF857DF}" srcOrd="0" destOrd="0" parTransId="{5B0A76AD-E351-424A-B36E-1C6DA10E884E}" sibTransId="{28FAD316-3C8B-4640-AD5F-67577F8BA171}"/>
    <dgm:cxn modelId="{614FE5BB-0491-483D-914C-2DA8B432006E}" type="presOf" srcId="{08D1552B-FFF1-40CD-AF86-1DC2DDC15410}" destId="{49D6C20F-6C34-40B0-AAFC-2569DB62877C}" srcOrd="0" destOrd="0" presId="urn:microsoft.com/office/officeart/2017/3/layout/HorizontalPathTimeline"/>
    <dgm:cxn modelId="{1178BAC5-155E-421F-B24A-ED377C896550}" srcId="{6299B662-3CDB-4365-A48E-A721DC82CA4A}" destId="{8E1AAAEE-C7B5-4498-9C4C-01DEB05C1035}" srcOrd="0" destOrd="0" parTransId="{29C02B5C-4694-4D6F-BAF8-5C53EFE897F8}" sibTransId="{D9AC7E65-564E-4333-A362-7057652941D9}"/>
    <dgm:cxn modelId="{92D92BCE-0312-46D1-B585-7014DCDA9433}" type="presOf" srcId="{FBC4D161-6123-43EF-A578-3A0160F39BC0}" destId="{A6524ACE-7E5D-410C-A404-C5C58E5C3EE5}" srcOrd="0" destOrd="1" presId="urn:microsoft.com/office/officeart/2017/3/layout/HorizontalPathTimeline"/>
    <dgm:cxn modelId="{563294CF-44B1-4713-819B-375AF7F32474}" type="presOf" srcId="{D826BD9E-FB9B-4C87-A8DA-9375092B85C5}" destId="{2B5D1E30-B122-49EE-8F93-8231BB674A53}" srcOrd="0" destOrd="0" presId="urn:microsoft.com/office/officeart/2017/3/layout/HorizontalPathTimeline"/>
    <dgm:cxn modelId="{37C443D2-E472-4D90-8C0A-97DE7ABE5C06}" srcId="{6299B662-3CDB-4365-A48E-A721DC82CA4A}" destId="{09331127-BDBC-4CB0-89AF-E59D0F46F0B0}" srcOrd="9" destOrd="0" parTransId="{2C88AD38-681C-4BEF-84B2-0EE013B7FDE5}" sibTransId="{915A6825-BD2F-4D75-8A8D-2487A498BE93}"/>
    <dgm:cxn modelId="{576648D5-774C-475D-8939-B0C9BA09317B}" type="presOf" srcId="{DC1AE464-0287-4357-9393-89320E5B0FED}" destId="{2A241471-6E54-4F31-81A5-F2BFC7687E25}" srcOrd="0" destOrd="0" presId="urn:microsoft.com/office/officeart/2017/3/layout/HorizontalPathTimeline"/>
    <dgm:cxn modelId="{12E0F5D9-15B0-4D87-AA9D-6939D9127460}" srcId="{6299B662-3CDB-4365-A48E-A721DC82CA4A}" destId="{D826BD9E-FB9B-4C87-A8DA-9375092B85C5}" srcOrd="10" destOrd="0" parTransId="{58DB7004-AED8-42E8-B866-E543C7868FEE}" sibTransId="{46D54CFE-56A9-4EBA-90B0-39E421DD4560}"/>
    <dgm:cxn modelId="{DD0C23DC-AE1C-4C69-9959-BCBA3FEC06F5}" type="presOf" srcId="{04C5A024-F676-4AAD-B46D-FD63638409A2}" destId="{BF2AD2A4-CD6F-4F17-919A-C7BE1BE49FF1}" srcOrd="0" destOrd="0" presId="urn:microsoft.com/office/officeart/2017/3/layout/HorizontalPathTimeline"/>
    <dgm:cxn modelId="{7AC072DF-0AC3-40C6-80A0-99ADD58677D3}" type="presOf" srcId="{639157CF-921C-4C14-93B6-2088440DFB50}" destId="{9FB9761F-36FB-4DB4-87B5-C5C46DE42437}" srcOrd="0" destOrd="0" presId="urn:microsoft.com/office/officeart/2017/3/layout/HorizontalPathTimeline"/>
    <dgm:cxn modelId="{6746FBE1-9682-44B3-A31D-C648E9B4FD2A}" type="presOf" srcId="{313BD9FE-821A-4329-A84B-46F24BC1FA1B}" destId="{DBB6B832-1131-4B61-93CB-4D34F365D6C7}" srcOrd="0" destOrd="0" presId="urn:microsoft.com/office/officeart/2017/3/layout/HorizontalPathTimeline"/>
    <dgm:cxn modelId="{1B01A1E7-6A41-498B-A69A-E315A564ED2B}" type="presOf" srcId="{049A1975-5C98-4318-A607-5B18E89303FF}" destId="{B9699DB5-E78C-4224-9EA9-2DB45C99C63C}" srcOrd="0" destOrd="0" presId="urn:microsoft.com/office/officeart/2017/3/layout/HorizontalPathTimeline"/>
    <dgm:cxn modelId="{F3836DF1-110B-4EFC-9102-7B9ED82983EE}" srcId="{6299B662-3CDB-4365-A48E-A721DC82CA4A}" destId="{3D7ACADD-A659-4429-AEDD-132A1E6BF51A}" srcOrd="5" destOrd="0" parTransId="{72F7BA46-E93A-468C-A6FF-B2E55EC989CC}" sibTransId="{24374424-2BB3-4F3A-8D62-D01D8136F029}"/>
    <dgm:cxn modelId="{620671F2-AB74-4801-B884-38C37C244406}" type="presOf" srcId="{392FB155-6B41-44F6-8F4F-CAE9290309E2}" destId="{A6524ACE-7E5D-410C-A404-C5C58E5C3EE5}" srcOrd="0" destOrd="0" presId="urn:microsoft.com/office/officeart/2017/3/layout/HorizontalPathTimeline"/>
    <dgm:cxn modelId="{185055F4-8422-45FB-95FD-938F08EDE514}" srcId="{09331127-BDBC-4CB0-89AF-E59D0F46F0B0}" destId="{DC1AE464-0287-4357-9393-89320E5B0FED}" srcOrd="0" destOrd="0" parTransId="{2CEEED62-A6F7-4419-9F0A-4440AC0B09C3}" sibTransId="{75918FEA-9369-4362-B38E-FD7EF054D854}"/>
    <dgm:cxn modelId="{298489F6-943B-4BAB-9F98-B6F08B1C130C}" type="presOf" srcId="{2CF415DA-530E-4423-BE0F-82CE271B4C42}" destId="{EE031277-0509-4C8A-B194-BCCBCEE5223C}" srcOrd="0" destOrd="0" presId="urn:microsoft.com/office/officeart/2017/3/layout/HorizontalPathTimeline"/>
    <dgm:cxn modelId="{53771A1C-C99E-4764-80A4-BDFC794CBA64}" type="presParOf" srcId="{9B08799D-C1E4-4667-9B7C-562E9141473B}" destId="{180E1AAD-7FAD-4DEB-9357-BF934254376A}" srcOrd="0" destOrd="0" presId="urn:microsoft.com/office/officeart/2017/3/layout/HorizontalPathTimeline"/>
    <dgm:cxn modelId="{C5C6F3CC-36CB-497B-B24C-64D1F7FF0519}" type="presParOf" srcId="{9B08799D-C1E4-4667-9B7C-562E9141473B}" destId="{051343BE-75E2-44D2-B0AA-1BE5EBAB9BF8}" srcOrd="1" destOrd="0" presId="urn:microsoft.com/office/officeart/2017/3/layout/HorizontalPathTimeline"/>
    <dgm:cxn modelId="{34E56565-E946-4525-9E37-C233E521337A}" type="presParOf" srcId="{051343BE-75E2-44D2-B0AA-1BE5EBAB9BF8}" destId="{80EFD7FB-6789-4BFA-9075-B4207C65E69F}" srcOrd="0" destOrd="0" presId="urn:microsoft.com/office/officeart/2017/3/layout/HorizontalPathTimeline"/>
    <dgm:cxn modelId="{1AA30398-0186-4000-947B-B63213C607BD}" type="presParOf" srcId="{80EFD7FB-6789-4BFA-9075-B4207C65E69F}" destId="{BDA49436-0C90-4231-AA9A-FA53C941BE59}" srcOrd="0" destOrd="0" presId="urn:microsoft.com/office/officeart/2017/3/layout/HorizontalPathTimeline"/>
    <dgm:cxn modelId="{DF158FE0-A182-4F42-9799-56BAE3B3FB49}" type="presParOf" srcId="{80EFD7FB-6789-4BFA-9075-B4207C65E69F}" destId="{0F01BB47-0D78-4ABF-B726-A67F2CB5E92F}" srcOrd="1" destOrd="0" presId="urn:microsoft.com/office/officeart/2017/3/layout/HorizontalPathTimeline"/>
    <dgm:cxn modelId="{EA4220DE-C819-4E5A-97F4-4A21C54927C5}" type="presParOf" srcId="{0F01BB47-0D78-4ABF-B726-A67F2CB5E92F}" destId="{A6524ACE-7E5D-410C-A404-C5C58E5C3EE5}" srcOrd="0" destOrd="0" presId="urn:microsoft.com/office/officeart/2017/3/layout/HorizontalPathTimeline"/>
    <dgm:cxn modelId="{417272F1-486B-4CB4-AB99-06FACAEB1C03}" type="presParOf" srcId="{0F01BB47-0D78-4ABF-B726-A67F2CB5E92F}" destId="{E9D9035B-BD07-4AFE-BAF1-F612D9912625}" srcOrd="1" destOrd="0" presId="urn:microsoft.com/office/officeart/2017/3/layout/HorizontalPathTimeline"/>
    <dgm:cxn modelId="{B058F849-8AB5-4890-ADB0-8106FE734CB6}" type="presParOf" srcId="{80EFD7FB-6789-4BFA-9075-B4207C65E69F}" destId="{43751684-04C4-4727-93E9-38E72D8C2E8A}" srcOrd="2" destOrd="0" presId="urn:microsoft.com/office/officeart/2017/3/layout/HorizontalPathTimeline"/>
    <dgm:cxn modelId="{B561DAE0-8C19-484D-9BDC-33B22D734E67}" type="presParOf" srcId="{80EFD7FB-6789-4BFA-9075-B4207C65E69F}" destId="{B3C899B9-631F-48A5-B3A1-764976E825B2}" srcOrd="3" destOrd="0" presId="urn:microsoft.com/office/officeart/2017/3/layout/HorizontalPathTimeline"/>
    <dgm:cxn modelId="{C37FEFEA-70B7-489B-B60D-7430FAFFBF91}" type="presParOf" srcId="{80EFD7FB-6789-4BFA-9075-B4207C65E69F}" destId="{4AB091E3-9DF8-4F37-833A-8A37E06909E2}" srcOrd="4" destOrd="0" presId="urn:microsoft.com/office/officeart/2017/3/layout/HorizontalPathTimeline"/>
    <dgm:cxn modelId="{0A1CE94F-EBBE-4ADE-AD9C-E1B60AFC6526}" type="presParOf" srcId="{051343BE-75E2-44D2-B0AA-1BE5EBAB9BF8}" destId="{C4FC7976-D79E-4E68-A2EB-C8F300A268EF}" srcOrd="1" destOrd="0" presId="urn:microsoft.com/office/officeart/2017/3/layout/HorizontalPathTimeline"/>
    <dgm:cxn modelId="{76DDE269-825A-4CDD-9802-7B772EA4547A}" type="presParOf" srcId="{051343BE-75E2-44D2-B0AA-1BE5EBAB9BF8}" destId="{F9AE2B08-4EDA-48E7-A1EA-19EFE4808198}" srcOrd="2" destOrd="0" presId="urn:microsoft.com/office/officeart/2017/3/layout/HorizontalPathTimeline"/>
    <dgm:cxn modelId="{3623AB6C-0735-40E7-AB97-303741233CD3}" type="presParOf" srcId="{F9AE2B08-4EDA-48E7-A1EA-19EFE4808198}" destId="{EE031277-0509-4C8A-B194-BCCBCEE5223C}" srcOrd="0" destOrd="0" presId="urn:microsoft.com/office/officeart/2017/3/layout/HorizontalPathTimeline"/>
    <dgm:cxn modelId="{30C81195-D33A-44F7-A436-C0DAFC6B41D9}" type="presParOf" srcId="{F9AE2B08-4EDA-48E7-A1EA-19EFE4808198}" destId="{F7D6DB08-C2A3-4E1D-8CDC-3849F78D2A58}" srcOrd="1" destOrd="0" presId="urn:microsoft.com/office/officeart/2017/3/layout/HorizontalPathTimeline"/>
    <dgm:cxn modelId="{543D9772-1558-494B-9478-29628BBC8E52}" type="presParOf" srcId="{F7D6DB08-C2A3-4E1D-8CDC-3849F78D2A58}" destId="{B9699DB5-E78C-4224-9EA9-2DB45C99C63C}" srcOrd="0" destOrd="0" presId="urn:microsoft.com/office/officeart/2017/3/layout/HorizontalPathTimeline"/>
    <dgm:cxn modelId="{0ED177F2-8440-4305-BE08-0744ED08B078}" type="presParOf" srcId="{F7D6DB08-C2A3-4E1D-8CDC-3849F78D2A58}" destId="{49E4FAFC-27DC-4D07-9282-23929C27039D}" srcOrd="1" destOrd="0" presId="urn:microsoft.com/office/officeart/2017/3/layout/HorizontalPathTimeline"/>
    <dgm:cxn modelId="{DF6D9B90-DF0C-43A6-9356-64880BB46226}" type="presParOf" srcId="{F9AE2B08-4EDA-48E7-A1EA-19EFE4808198}" destId="{0CC593DC-E72A-49E0-827E-B2448A986FA5}" srcOrd="2" destOrd="0" presId="urn:microsoft.com/office/officeart/2017/3/layout/HorizontalPathTimeline"/>
    <dgm:cxn modelId="{F32A5989-E483-45CA-B92A-1F8F8123B30E}" type="presParOf" srcId="{F9AE2B08-4EDA-48E7-A1EA-19EFE4808198}" destId="{175DF32D-14E7-4DFC-BD57-1A24A044017C}" srcOrd="3" destOrd="0" presId="urn:microsoft.com/office/officeart/2017/3/layout/HorizontalPathTimeline"/>
    <dgm:cxn modelId="{5AAEA719-031E-4DE0-8128-76AEB0451743}" type="presParOf" srcId="{F9AE2B08-4EDA-48E7-A1EA-19EFE4808198}" destId="{90C308F4-47E0-446D-8C1D-8E3C864E859C}" srcOrd="4" destOrd="0" presId="urn:microsoft.com/office/officeart/2017/3/layout/HorizontalPathTimeline"/>
    <dgm:cxn modelId="{484C1601-3B2D-4A13-B055-A4D4ECCFAE02}" type="presParOf" srcId="{051343BE-75E2-44D2-B0AA-1BE5EBAB9BF8}" destId="{66F9039F-118D-4230-8110-AE54650B3B06}" srcOrd="3" destOrd="0" presId="urn:microsoft.com/office/officeart/2017/3/layout/HorizontalPathTimeline"/>
    <dgm:cxn modelId="{34118880-E063-4EE7-B6CC-30BA18B84BE5}" type="presParOf" srcId="{051343BE-75E2-44D2-B0AA-1BE5EBAB9BF8}" destId="{E06874EE-09EB-4D19-A73C-DB69D03A4539}" srcOrd="4" destOrd="0" presId="urn:microsoft.com/office/officeart/2017/3/layout/HorizontalPathTimeline"/>
    <dgm:cxn modelId="{24BF8B1E-BE03-42E6-BFAC-7E1B601C3177}" type="presParOf" srcId="{E06874EE-09EB-4D19-A73C-DB69D03A4539}" destId="{6242AA97-43AD-4538-BB8C-FB4061699DD0}" srcOrd="0" destOrd="0" presId="urn:microsoft.com/office/officeart/2017/3/layout/HorizontalPathTimeline"/>
    <dgm:cxn modelId="{CE8503B1-6CD7-4467-8DB3-7E9AD98DC6F3}" type="presParOf" srcId="{E06874EE-09EB-4D19-A73C-DB69D03A4539}" destId="{EC4EF273-ADD8-4630-9214-94EC5851859B}" srcOrd="1" destOrd="0" presId="urn:microsoft.com/office/officeart/2017/3/layout/HorizontalPathTimeline"/>
    <dgm:cxn modelId="{011476F5-AF45-4AC1-939F-7DB03F45FAEE}" type="presParOf" srcId="{EC4EF273-ADD8-4630-9214-94EC5851859B}" destId="{9FB9761F-36FB-4DB4-87B5-C5C46DE42437}" srcOrd="0" destOrd="0" presId="urn:microsoft.com/office/officeart/2017/3/layout/HorizontalPathTimeline"/>
    <dgm:cxn modelId="{5C7D65A2-25E1-4404-A3BE-7D12A916BEAD}" type="presParOf" srcId="{EC4EF273-ADD8-4630-9214-94EC5851859B}" destId="{A70E00AF-A66B-4B17-AD6C-2815ABACB2CD}" srcOrd="1" destOrd="0" presId="urn:microsoft.com/office/officeart/2017/3/layout/HorizontalPathTimeline"/>
    <dgm:cxn modelId="{A18BD8AE-7A68-467F-8316-CBA1BF1002A1}" type="presParOf" srcId="{E06874EE-09EB-4D19-A73C-DB69D03A4539}" destId="{3148DE07-54E2-408B-AE6B-4DA79B114F3B}" srcOrd="2" destOrd="0" presId="urn:microsoft.com/office/officeart/2017/3/layout/HorizontalPathTimeline"/>
    <dgm:cxn modelId="{9F1EE6C5-C344-4303-B889-A588202DA902}" type="presParOf" srcId="{E06874EE-09EB-4D19-A73C-DB69D03A4539}" destId="{B3D80CFC-BC7E-45E6-8742-54141218C93F}" srcOrd="3" destOrd="0" presId="urn:microsoft.com/office/officeart/2017/3/layout/HorizontalPathTimeline"/>
    <dgm:cxn modelId="{66E4F236-62A3-486E-BABF-8BF88F44B134}" type="presParOf" srcId="{E06874EE-09EB-4D19-A73C-DB69D03A4539}" destId="{67BFB990-58B9-47E8-9B86-8018C09F5919}" srcOrd="4" destOrd="0" presId="urn:microsoft.com/office/officeart/2017/3/layout/HorizontalPathTimeline"/>
    <dgm:cxn modelId="{F1A95583-D5B9-4591-9ACB-DA9732AA5231}" type="presParOf" srcId="{051343BE-75E2-44D2-B0AA-1BE5EBAB9BF8}" destId="{136B3E68-352C-4FE1-BB08-B25D89E8FBE5}" srcOrd="5" destOrd="0" presId="urn:microsoft.com/office/officeart/2017/3/layout/HorizontalPathTimeline"/>
    <dgm:cxn modelId="{FDC394F0-F87E-4D77-8620-9CF0E5BF20E0}" type="presParOf" srcId="{051343BE-75E2-44D2-B0AA-1BE5EBAB9BF8}" destId="{D2ADB84F-BE9E-4E0E-AF0A-6F12A89D9AEE}" srcOrd="6" destOrd="0" presId="urn:microsoft.com/office/officeart/2017/3/layout/HorizontalPathTimeline"/>
    <dgm:cxn modelId="{D3672D41-F928-452D-BAF4-79A85FD5BD5D}" type="presParOf" srcId="{D2ADB84F-BE9E-4E0E-AF0A-6F12A89D9AEE}" destId="{3D1C497F-D178-49C5-BACB-9220044EF557}" srcOrd="0" destOrd="0" presId="urn:microsoft.com/office/officeart/2017/3/layout/HorizontalPathTimeline"/>
    <dgm:cxn modelId="{931402B0-74B6-4CEF-8465-2729F74697F1}" type="presParOf" srcId="{D2ADB84F-BE9E-4E0E-AF0A-6F12A89D9AEE}" destId="{22D493DC-C0C7-4595-B26E-175F18ADA825}" srcOrd="1" destOrd="0" presId="urn:microsoft.com/office/officeart/2017/3/layout/HorizontalPathTimeline"/>
    <dgm:cxn modelId="{3525473A-1490-4BEA-8D77-8A911521C9BF}" type="presParOf" srcId="{22D493DC-C0C7-4595-B26E-175F18ADA825}" destId="{DBB6B832-1131-4B61-93CB-4D34F365D6C7}" srcOrd="0" destOrd="0" presId="urn:microsoft.com/office/officeart/2017/3/layout/HorizontalPathTimeline"/>
    <dgm:cxn modelId="{77D1BDCE-1BD4-418E-A2DC-D50DD016D9D1}" type="presParOf" srcId="{22D493DC-C0C7-4595-B26E-175F18ADA825}" destId="{1DBC5F62-EC4F-4807-B3FF-0642165BBD52}" srcOrd="1" destOrd="0" presId="urn:microsoft.com/office/officeart/2017/3/layout/HorizontalPathTimeline"/>
    <dgm:cxn modelId="{27BB98C2-9DC3-4543-82C8-1115B75C6490}" type="presParOf" srcId="{D2ADB84F-BE9E-4E0E-AF0A-6F12A89D9AEE}" destId="{376235BE-DE2C-4F39-8135-43A505BAFC4E}" srcOrd="2" destOrd="0" presId="urn:microsoft.com/office/officeart/2017/3/layout/HorizontalPathTimeline"/>
    <dgm:cxn modelId="{198C18F6-3B19-475E-BD59-7263FF75F8B1}" type="presParOf" srcId="{D2ADB84F-BE9E-4E0E-AF0A-6F12A89D9AEE}" destId="{8E4F9742-619B-4295-A491-F4FC64F981D2}" srcOrd="3" destOrd="0" presId="urn:microsoft.com/office/officeart/2017/3/layout/HorizontalPathTimeline"/>
    <dgm:cxn modelId="{D0145766-F56C-408B-B493-148ABEA30405}" type="presParOf" srcId="{D2ADB84F-BE9E-4E0E-AF0A-6F12A89D9AEE}" destId="{CBA24002-7BE7-400C-8422-7FB4C7D85FC0}" srcOrd="4" destOrd="0" presId="urn:microsoft.com/office/officeart/2017/3/layout/HorizontalPathTimeline"/>
    <dgm:cxn modelId="{7E905C16-F852-45B7-BFC4-ED81CFE7E194}" type="presParOf" srcId="{051343BE-75E2-44D2-B0AA-1BE5EBAB9BF8}" destId="{9C763C06-7DB2-4976-A94B-04BCE101C2E0}" srcOrd="7" destOrd="0" presId="urn:microsoft.com/office/officeart/2017/3/layout/HorizontalPathTimeline"/>
    <dgm:cxn modelId="{755B9229-415A-4013-9560-5B526F7AB091}" type="presParOf" srcId="{051343BE-75E2-44D2-B0AA-1BE5EBAB9BF8}" destId="{47526BFC-EF6A-42C0-A344-4A71DC165F20}" srcOrd="8" destOrd="0" presId="urn:microsoft.com/office/officeart/2017/3/layout/HorizontalPathTimeline"/>
    <dgm:cxn modelId="{F2BCCB58-2F59-4B8B-9886-00EC97A9A048}" type="presParOf" srcId="{47526BFC-EF6A-42C0-A344-4A71DC165F20}" destId="{BF2AD2A4-CD6F-4F17-919A-C7BE1BE49FF1}" srcOrd="0" destOrd="0" presId="urn:microsoft.com/office/officeart/2017/3/layout/HorizontalPathTimeline"/>
    <dgm:cxn modelId="{821AF64E-349B-45C4-918A-F5CE2262F92E}" type="presParOf" srcId="{47526BFC-EF6A-42C0-A344-4A71DC165F20}" destId="{D789D94D-C6BA-4D1C-84B5-CE4B04D71977}" srcOrd="1" destOrd="0" presId="urn:microsoft.com/office/officeart/2017/3/layout/HorizontalPathTimeline"/>
    <dgm:cxn modelId="{ED4DB5B4-CEC4-40F7-816C-F2B85E8733BD}" type="presParOf" srcId="{D789D94D-C6BA-4D1C-84B5-CE4B04D71977}" destId="{5B19BFC2-F6F2-44E1-AE1D-CDE8EDBE2BAF}" srcOrd="0" destOrd="0" presId="urn:microsoft.com/office/officeart/2017/3/layout/HorizontalPathTimeline"/>
    <dgm:cxn modelId="{18A57A3A-1200-4435-A4E2-7182477D8B8A}" type="presParOf" srcId="{D789D94D-C6BA-4D1C-84B5-CE4B04D71977}" destId="{528D6A10-A6D9-4BC3-BCD8-2A17A6CC75AD}" srcOrd="1" destOrd="0" presId="urn:microsoft.com/office/officeart/2017/3/layout/HorizontalPathTimeline"/>
    <dgm:cxn modelId="{D50A0850-FEEE-42E7-90CE-66428FEB856D}" type="presParOf" srcId="{47526BFC-EF6A-42C0-A344-4A71DC165F20}" destId="{7EC5CF36-9190-4513-8947-2105A8D84740}" srcOrd="2" destOrd="0" presId="urn:microsoft.com/office/officeart/2017/3/layout/HorizontalPathTimeline"/>
    <dgm:cxn modelId="{B5B2491D-2E9E-4F43-910C-287DDF474096}" type="presParOf" srcId="{47526BFC-EF6A-42C0-A344-4A71DC165F20}" destId="{69F2CD9E-3A71-4FF6-B895-7DEDA4C2B77A}" srcOrd="3" destOrd="0" presId="urn:microsoft.com/office/officeart/2017/3/layout/HorizontalPathTimeline"/>
    <dgm:cxn modelId="{8A2ED019-1535-4D3A-8AF2-C5A50DF32144}" type="presParOf" srcId="{47526BFC-EF6A-42C0-A344-4A71DC165F20}" destId="{44D2E623-E8C8-44BC-B02A-D8F1E83ED99D}" srcOrd="4" destOrd="0" presId="urn:microsoft.com/office/officeart/2017/3/layout/HorizontalPathTimeline"/>
    <dgm:cxn modelId="{42CECDF8-9444-424F-A214-DF07C258DAF7}" type="presParOf" srcId="{051343BE-75E2-44D2-B0AA-1BE5EBAB9BF8}" destId="{EEA7BA3C-ED88-4208-8B2E-375BD6E093D8}" srcOrd="9" destOrd="0" presId="urn:microsoft.com/office/officeart/2017/3/layout/HorizontalPathTimeline"/>
    <dgm:cxn modelId="{85C39727-B2A6-427F-B7EF-BF36D767953F}" type="presParOf" srcId="{051343BE-75E2-44D2-B0AA-1BE5EBAB9BF8}" destId="{4801A605-ECD5-415C-A7B7-CFBE408C3483}" srcOrd="10" destOrd="0" presId="urn:microsoft.com/office/officeart/2017/3/layout/HorizontalPathTimeline"/>
    <dgm:cxn modelId="{7823E79C-A47D-4650-8433-D8BFA638F4A3}" type="presParOf" srcId="{4801A605-ECD5-415C-A7B7-CFBE408C3483}" destId="{54636896-9C3F-4221-8261-4CE7075F9202}" srcOrd="0" destOrd="0" presId="urn:microsoft.com/office/officeart/2017/3/layout/HorizontalPathTimeline"/>
    <dgm:cxn modelId="{F1B97BAB-FBBF-4AE1-A409-3B94F6FC3629}" type="presParOf" srcId="{4801A605-ECD5-415C-A7B7-CFBE408C3483}" destId="{D902CB8A-7CCA-4482-8803-28B3E38E92C9}" srcOrd="1" destOrd="0" presId="urn:microsoft.com/office/officeart/2017/3/layout/HorizontalPathTimeline"/>
    <dgm:cxn modelId="{A01ED5B1-497C-4699-AA91-17E984D2DE1B}" type="presParOf" srcId="{D902CB8A-7CCA-4482-8803-28B3E38E92C9}" destId="{F268A91A-7645-490A-9F80-0D8DB3200126}" srcOrd="0" destOrd="0" presId="urn:microsoft.com/office/officeart/2017/3/layout/HorizontalPathTimeline"/>
    <dgm:cxn modelId="{EF52DA73-D040-4CB9-93EB-5B61CEE6645E}" type="presParOf" srcId="{D902CB8A-7CCA-4482-8803-28B3E38E92C9}" destId="{66BB62F1-C82F-475A-84B0-CCD1ADB5C3EF}" srcOrd="1" destOrd="0" presId="urn:microsoft.com/office/officeart/2017/3/layout/HorizontalPathTimeline"/>
    <dgm:cxn modelId="{B25EB5E7-555A-4F3A-9916-CE00CABD7A91}" type="presParOf" srcId="{4801A605-ECD5-415C-A7B7-CFBE408C3483}" destId="{30D7D4EC-5DD5-471B-B397-EADF306200B4}" srcOrd="2" destOrd="0" presId="urn:microsoft.com/office/officeart/2017/3/layout/HorizontalPathTimeline"/>
    <dgm:cxn modelId="{8C934983-F0C8-4BA3-8628-39D7E9BC0E75}" type="presParOf" srcId="{4801A605-ECD5-415C-A7B7-CFBE408C3483}" destId="{2915D0E6-670B-4423-9061-F06E980045BD}" srcOrd="3" destOrd="0" presId="urn:microsoft.com/office/officeart/2017/3/layout/HorizontalPathTimeline"/>
    <dgm:cxn modelId="{1D2C9736-1E4E-45BC-909D-9D9AD342339E}" type="presParOf" srcId="{4801A605-ECD5-415C-A7B7-CFBE408C3483}" destId="{CA604D2D-487C-4EDA-A703-CCCD7D36E9F6}" srcOrd="4" destOrd="0" presId="urn:microsoft.com/office/officeart/2017/3/layout/HorizontalPathTimeline"/>
    <dgm:cxn modelId="{87DBDCC5-BF9E-4C64-A243-3375D4A353A4}" type="presParOf" srcId="{051343BE-75E2-44D2-B0AA-1BE5EBAB9BF8}" destId="{66ED1F8C-E75B-4872-A6A2-A2E71A064302}" srcOrd="11" destOrd="0" presId="urn:microsoft.com/office/officeart/2017/3/layout/HorizontalPathTimeline"/>
    <dgm:cxn modelId="{0421A129-1716-4C45-9A89-39E9C06FC6A6}" type="presParOf" srcId="{051343BE-75E2-44D2-B0AA-1BE5EBAB9BF8}" destId="{B517D775-38FB-4907-9A92-95461E08ED93}" srcOrd="12" destOrd="0" presId="urn:microsoft.com/office/officeart/2017/3/layout/HorizontalPathTimeline"/>
    <dgm:cxn modelId="{969C4808-C759-4925-9B05-2054C910B350}" type="presParOf" srcId="{B517D775-38FB-4907-9A92-95461E08ED93}" destId="{F1D8DA1E-A1D7-475E-864B-8606F350EAF3}" srcOrd="0" destOrd="0" presId="urn:microsoft.com/office/officeart/2017/3/layout/HorizontalPathTimeline"/>
    <dgm:cxn modelId="{6B92C457-0EA0-4AB0-8A8E-0173C9AD6C27}" type="presParOf" srcId="{B517D775-38FB-4907-9A92-95461E08ED93}" destId="{F24A7E6E-76FF-4A15-AF53-A20C3D7FC4C9}" srcOrd="1" destOrd="0" presId="urn:microsoft.com/office/officeart/2017/3/layout/HorizontalPathTimeline"/>
    <dgm:cxn modelId="{06CD9199-5097-4045-A2CA-2285E0644AC1}" type="presParOf" srcId="{F24A7E6E-76FF-4A15-AF53-A20C3D7FC4C9}" destId="{5AEC923E-0C84-43A4-88BA-9113C8B11ACC}" srcOrd="0" destOrd="0" presId="urn:microsoft.com/office/officeart/2017/3/layout/HorizontalPathTimeline"/>
    <dgm:cxn modelId="{9F9344AD-C6EC-4C62-8CAD-136DCB11DC48}" type="presParOf" srcId="{F24A7E6E-76FF-4A15-AF53-A20C3D7FC4C9}" destId="{D3D828B8-51BE-4D31-9772-3C97D55BED45}" srcOrd="1" destOrd="0" presId="urn:microsoft.com/office/officeart/2017/3/layout/HorizontalPathTimeline"/>
    <dgm:cxn modelId="{73472C85-DD1B-4FF8-AD32-E18D5370A5C3}" type="presParOf" srcId="{B517D775-38FB-4907-9A92-95461E08ED93}" destId="{C7254A89-344D-457E-BD9F-2B2F0F9A1353}" srcOrd="2" destOrd="0" presId="urn:microsoft.com/office/officeart/2017/3/layout/HorizontalPathTimeline"/>
    <dgm:cxn modelId="{2B0B0645-363C-484B-8BF2-2CF0004920EE}" type="presParOf" srcId="{B517D775-38FB-4907-9A92-95461E08ED93}" destId="{B8AED44A-C035-49DE-943F-9DF1117E2735}" srcOrd="3" destOrd="0" presId="urn:microsoft.com/office/officeart/2017/3/layout/HorizontalPathTimeline"/>
    <dgm:cxn modelId="{CD83BB0E-4B61-44A0-B6C8-8B67B8606A86}" type="presParOf" srcId="{B517D775-38FB-4907-9A92-95461E08ED93}" destId="{875BC8B8-5608-4653-B58A-227E05D0CF0B}" srcOrd="4" destOrd="0" presId="urn:microsoft.com/office/officeart/2017/3/layout/HorizontalPathTimeline"/>
    <dgm:cxn modelId="{C6C5ECDC-BE10-40C6-9AA9-BA92198F689F}" type="presParOf" srcId="{051343BE-75E2-44D2-B0AA-1BE5EBAB9BF8}" destId="{C124089C-6625-4FF6-8266-8FB1CDE7E909}" srcOrd="13" destOrd="0" presId="urn:microsoft.com/office/officeart/2017/3/layout/HorizontalPathTimeline"/>
    <dgm:cxn modelId="{DFA0AFE4-2560-41ED-AF92-3B91BC4BE173}" type="presParOf" srcId="{051343BE-75E2-44D2-B0AA-1BE5EBAB9BF8}" destId="{6FCF96B2-350D-45BB-95D7-4902E34ED02B}" srcOrd="14" destOrd="0" presId="urn:microsoft.com/office/officeart/2017/3/layout/HorizontalPathTimeline"/>
    <dgm:cxn modelId="{727594AA-BD73-4B0F-AA71-E2F9F1128286}" type="presParOf" srcId="{6FCF96B2-350D-45BB-95D7-4902E34ED02B}" destId="{49D6C20F-6C34-40B0-AAFC-2569DB62877C}" srcOrd="0" destOrd="0" presId="urn:microsoft.com/office/officeart/2017/3/layout/HorizontalPathTimeline"/>
    <dgm:cxn modelId="{06D0B9A5-D85C-4F7F-8F3B-6A773D831833}" type="presParOf" srcId="{6FCF96B2-350D-45BB-95D7-4902E34ED02B}" destId="{FA10B67A-35B8-4FBA-91E7-A8CDBCA49A28}" srcOrd="1" destOrd="0" presId="urn:microsoft.com/office/officeart/2017/3/layout/HorizontalPathTimeline"/>
    <dgm:cxn modelId="{26DF9F82-5BB0-47E9-9D2E-7AE451F4E7D8}" type="presParOf" srcId="{FA10B67A-35B8-4FBA-91E7-A8CDBCA49A28}" destId="{DBAC77A8-5A90-4304-A38C-401C640E05FC}" srcOrd="0" destOrd="0" presId="urn:microsoft.com/office/officeart/2017/3/layout/HorizontalPathTimeline"/>
    <dgm:cxn modelId="{EBFD73B0-986F-487B-8261-7FD536F20968}" type="presParOf" srcId="{FA10B67A-35B8-4FBA-91E7-A8CDBCA49A28}" destId="{A776D773-5901-4C1D-AA0C-B749DDD9A633}" srcOrd="1" destOrd="0" presId="urn:microsoft.com/office/officeart/2017/3/layout/HorizontalPathTimeline"/>
    <dgm:cxn modelId="{9E38105D-98C5-470A-BF58-352F8428DDCB}" type="presParOf" srcId="{6FCF96B2-350D-45BB-95D7-4902E34ED02B}" destId="{09D757F4-6783-4274-BEEA-5D22DF9A3338}" srcOrd="2" destOrd="0" presId="urn:microsoft.com/office/officeart/2017/3/layout/HorizontalPathTimeline"/>
    <dgm:cxn modelId="{7EF9DC0A-7BD9-46E7-BF55-2F78DC041759}" type="presParOf" srcId="{6FCF96B2-350D-45BB-95D7-4902E34ED02B}" destId="{820E822A-46C8-4D2D-AD84-FF0BDE2DAC65}" srcOrd="3" destOrd="0" presId="urn:microsoft.com/office/officeart/2017/3/layout/HorizontalPathTimeline"/>
    <dgm:cxn modelId="{E285D48F-8BE8-4DE6-BBA9-42D10ECF4868}" type="presParOf" srcId="{6FCF96B2-350D-45BB-95D7-4902E34ED02B}" destId="{DBA3B589-C321-4C95-84F5-6A411AA1BF42}" srcOrd="4" destOrd="0" presId="urn:microsoft.com/office/officeart/2017/3/layout/HorizontalPathTimeline"/>
    <dgm:cxn modelId="{F87AEC9D-996A-4866-9102-2881DC07FAB3}" type="presParOf" srcId="{051343BE-75E2-44D2-B0AA-1BE5EBAB9BF8}" destId="{44AF9B0A-4800-4AA9-8BE1-D3C0637DA6E0}" srcOrd="15" destOrd="0" presId="urn:microsoft.com/office/officeart/2017/3/layout/HorizontalPathTimeline"/>
    <dgm:cxn modelId="{F098CAC6-548D-45C2-99DB-A058E8DBD7B2}" type="presParOf" srcId="{051343BE-75E2-44D2-B0AA-1BE5EBAB9BF8}" destId="{E0A404D3-99BE-4FE1-9EE7-7A1294C2E1BE}" srcOrd="16" destOrd="0" presId="urn:microsoft.com/office/officeart/2017/3/layout/HorizontalPathTimeline"/>
    <dgm:cxn modelId="{C16531B5-E1F9-47F7-A97B-15A608D828D3}" type="presParOf" srcId="{E0A404D3-99BE-4FE1-9EE7-7A1294C2E1BE}" destId="{D5C68398-0AF1-4AA6-81DC-04D8E7F5F367}" srcOrd="0" destOrd="0" presId="urn:microsoft.com/office/officeart/2017/3/layout/HorizontalPathTimeline"/>
    <dgm:cxn modelId="{ACAE6BD0-3313-4B5A-9B86-3FA00393B9CB}" type="presParOf" srcId="{E0A404D3-99BE-4FE1-9EE7-7A1294C2E1BE}" destId="{A1484E7A-30F7-469B-8695-02F093386325}" srcOrd="1" destOrd="0" presId="urn:microsoft.com/office/officeart/2017/3/layout/HorizontalPathTimeline"/>
    <dgm:cxn modelId="{36901A81-2E6F-4BD8-8EAD-6BFF812489D8}" type="presParOf" srcId="{A1484E7A-30F7-469B-8695-02F093386325}" destId="{E324C9E7-6EA2-4291-B1C5-3398FC3FD86F}" srcOrd="0" destOrd="0" presId="urn:microsoft.com/office/officeart/2017/3/layout/HorizontalPathTimeline"/>
    <dgm:cxn modelId="{23BFBBCA-6CEB-4095-AFCE-591AF33E37D1}" type="presParOf" srcId="{A1484E7A-30F7-469B-8695-02F093386325}" destId="{A0A8C0CE-F14F-411A-A599-864777C29953}" srcOrd="1" destOrd="0" presId="urn:microsoft.com/office/officeart/2017/3/layout/HorizontalPathTimeline"/>
    <dgm:cxn modelId="{D729B7C4-CF5E-4A55-8648-F53BEC348810}" type="presParOf" srcId="{E0A404D3-99BE-4FE1-9EE7-7A1294C2E1BE}" destId="{BDA284C4-83AF-43F9-AFA8-634B4CD05ACE}" srcOrd="2" destOrd="0" presId="urn:microsoft.com/office/officeart/2017/3/layout/HorizontalPathTimeline"/>
    <dgm:cxn modelId="{8F5C7C72-D540-4AA0-AF6A-5BD992EAB27E}" type="presParOf" srcId="{E0A404D3-99BE-4FE1-9EE7-7A1294C2E1BE}" destId="{FB5CC454-F180-487C-A02C-A4EE781F3C70}" srcOrd="3" destOrd="0" presId="urn:microsoft.com/office/officeart/2017/3/layout/HorizontalPathTimeline"/>
    <dgm:cxn modelId="{4CDD1A20-8ED6-499F-81AA-9089D5A3083B}" type="presParOf" srcId="{E0A404D3-99BE-4FE1-9EE7-7A1294C2E1BE}" destId="{7B9530CA-8B5D-467A-B335-9634A47A7960}" srcOrd="4" destOrd="0" presId="urn:microsoft.com/office/officeart/2017/3/layout/HorizontalPathTimeline"/>
    <dgm:cxn modelId="{42049A51-6F0D-466B-A816-1318C9994256}" type="presParOf" srcId="{051343BE-75E2-44D2-B0AA-1BE5EBAB9BF8}" destId="{69C86EFF-3B66-4FEF-AF74-602204B410BE}" srcOrd="17" destOrd="0" presId="urn:microsoft.com/office/officeart/2017/3/layout/HorizontalPathTimeline"/>
    <dgm:cxn modelId="{FC2A0352-DF61-40BF-BD69-A41395359530}" type="presParOf" srcId="{051343BE-75E2-44D2-B0AA-1BE5EBAB9BF8}" destId="{E3BFB048-B0C5-472A-A8C2-40A18FC9006E}" srcOrd="18" destOrd="0" presId="urn:microsoft.com/office/officeart/2017/3/layout/HorizontalPathTimeline"/>
    <dgm:cxn modelId="{76254A05-B5D3-4F80-9FD8-6E6DB4A6278D}" type="presParOf" srcId="{E3BFB048-B0C5-472A-A8C2-40A18FC9006E}" destId="{BB444C19-BE9B-4A70-8398-8E01E4A0CD12}" srcOrd="0" destOrd="0" presId="urn:microsoft.com/office/officeart/2017/3/layout/HorizontalPathTimeline"/>
    <dgm:cxn modelId="{A062FC5E-9A62-4349-B332-CEF82834CF83}" type="presParOf" srcId="{E3BFB048-B0C5-472A-A8C2-40A18FC9006E}" destId="{98A43E13-DDBC-48DD-814D-905EC3A6F305}" srcOrd="1" destOrd="0" presId="urn:microsoft.com/office/officeart/2017/3/layout/HorizontalPathTimeline"/>
    <dgm:cxn modelId="{76EB90BE-69D5-495E-B64C-36E10D446C91}" type="presParOf" srcId="{98A43E13-DDBC-48DD-814D-905EC3A6F305}" destId="{2A241471-6E54-4F31-81A5-F2BFC7687E25}" srcOrd="0" destOrd="0" presId="urn:microsoft.com/office/officeart/2017/3/layout/HorizontalPathTimeline"/>
    <dgm:cxn modelId="{02C7F22D-7602-4CCC-A7FE-68E0400FB12E}" type="presParOf" srcId="{98A43E13-DDBC-48DD-814D-905EC3A6F305}" destId="{79AA6F57-C814-45C7-B9EF-C86F524EA9C4}" srcOrd="1" destOrd="0" presId="urn:microsoft.com/office/officeart/2017/3/layout/HorizontalPathTimeline"/>
    <dgm:cxn modelId="{A7519232-C5D9-4D47-8A41-715C26B14379}" type="presParOf" srcId="{E3BFB048-B0C5-472A-A8C2-40A18FC9006E}" destId="{D054EA5A-0B39-404D-870A-E9DF3EE49B5C}" srcOrd="2" destOrd="0" presId="urn:microsoft.com/office/officeart/2017/3/layout/HorizontalPathTimeline"/>
    <dgm:cxn modelId="{9D021E10-3F10-41F1-B39E-90422B4CEE84}" type="presParOf" srcId="{E3BFB048-B0C5-472A-A8C2-40A18FC9006E}" destId="{7366ECDC-83B7-4FE0-B415-CA7C0A3B3BB0}" srcOrd="3" destOrd="0" presId="urn:microsoft.com/office/officeart/2017/3/layout/HorizontalPathTimeline"/>
    <dgm:cxn modelId="{9BA8FA6D-E2EF-451E-B629-8A80B7905BBE}" type="presParOf" srcId="{E3BFB048-B0C5-472A-A8C2-40A18FC9006E}" destId="{B17E6D4A-B033-4F70-BC4A-BF532000C38F}" srcOrd="4" destOrd="0" presId="urn:microsoft.com/office/officeart/2017/3/layout/HorizontalPathTimeline"/>
    <dgm:cxn modelId="{0EB4FEFC-EBB6-4FB6-891A-1C2946D5FFA4}" type="presParOf" srcId="{051343BE-75E2-44D2-B0AA-1BE5EBAB9BF8}" destId="{17810571-9066-47F0-9EBE-03558816C63B}" srcOrd="19" destOrd="0" presId="urn:microsoft.com/office/officeart/2017/3/layout/HorizontalPathTimeline"/>
    <dgm:cxn modelId="{EA96443F-F51A-4D66-9F3C-F55BFC4027FE}" type="presParOf" srcId="{051343BE-75E2-44D2-B0AA-1BE5EBAB9BF8}" destId="{A86E8B88-D121-4B5E-A1F8-E3DDFFF66380}" srcOrd="20" destOrd="0" presId="urn:microsoft.com/office/officeart/2017/3/layout/HorizontalPathTimeline"/>
    <dgm:cxn modelId="{28AA48AF-1193-4D2A-A913-6C7F36498EF7}" type="presParOf" srcId="{A86E8B88-D121-4B5E-A1F8-E3DDFFF66380}" destId="{2B5D1E30-B122-49EE-8F93-8231BB674A53}" srcOrd="0" destOrd="0" presId="urn:microsoft.com/office/officeart/2017/3/layout/HorizontalPathTimeline"/>
    <dgm:cxn modelId="{EE2A2FA2-5338-4E08-98D2-6F2689805557}" type="presParOf" srcId="{A86E8B88-D121-4B5E-A1F8-E3DDFFF66380}" destId="{41EA2410-2317-4A0D-B414-D0F079FFA773}" srcOrd="1" destOrd="0" presId="urn:microsoft.com/office/officeart/2017/3/layout/HorizontalPathTimeline"/>
    <dgm:cxn modelId="{E7E000C9-18EE-4183-9814-E213FE197892}" type="presParOf" srcId="{41EA2410-2317-4A0D-B414-D0F079FFA773}" destId="{B11660E5-23FC-4F49-AAF4-2BC86D89F13F}" srcOrd="0" destOrd="0" presId="urn:microsoft.com/office/officeart/2017/3/layout/HorizontalPathTimeline"/>
    <dgm:cxn modelId="{2174F41C-9920-44A0-9F47-BC6B465ACF18}" type="presParOf" srcId="{41EA2410-2317-4A0D-B414-D0F079FFA773}" destId="{F8660BEE-AC87-4617-9A47-E6EE5CC110F9}" srcOrd="1" destOrd="0" presId="urn:microsoft.com/office/officeart/2017/3/layout/HorizontalPathTimeline"/>
    <dgm:cxn modelId="{2A7FBE69-CB18-4FBA-8352-7E11B7302137}" type="presParOf" srcId="{A86E8B88-D121-4B5E-A1F8-E3DDFFF66380}" destId="{CE6EF55E-6D51-4046-B242-4B932DC02A1A}" srcOrd="2" destOrd="0" presId="urn:microsoft.com/office/officeart/2017/3/layout/HorizontalPathTimeline"/>
    <dgm:cxn modelId="{23603AE1-2C4C-45E2-BC60-74F84149258D}" type="presParOf" srcId="{A86E8B88-D121-4B5E-A1F8-E3DDFFF66380}" destId="{068CE0A5-722E-4F3F-8E39-CEF211994BD4}" srcOrd="3" destOrd="0" presId="urn:microsoft.com/office/officeart/2017/3/layout/HorizontalPathTimeline"/>
    <dgm:cxn modelId="{E69A0782-203D-46E5-973C-F4297351DC50}" type="presParOf" srcId="{A86E8B88-D121-4B5E-A1F8-E3DDFFF66380}" destId="{B728C658-8CBD-47F8-875E-0DC87B48EFCE}" srcOrd="4" destOrd="0" presId="urn:microsoft.com/office/officeart/2017/3/layout/HorizontalPath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99B662-3CDB-4365-A48E-A721DC82CA4A}" type="doc">
      <dgm:prSet loTypeId="urn:microsoft.com/office/officeart/2017/3/layout/HorizontalPathTimeline" loCatId="process" qsTypeId="urn:microsoft.com/office/officeart/2005/8/quickstyle/simple1" qsCatId="simple" csTypeId="urn:microsoft.com/office/officeart/2005/8/colors/accent0_3" csCatId="mainScheme" phldr="1"/>
      <dgm:spPr/>
      <dgm:t>
        <a:bodyPr/>
        <a:lstStyle/>
        <a:p>
          <a:endParaRPr lang="en-US"/>
        </a:p>
      </dgm:t>
    </dgm:pt>
    <dgm:pt modelId="{8E1AAAEE-C7B5-4498-9C4C-01DEB05C1035}">
      <dgm:prSet/>
      <dgm:spPr/>
      <dgm:t>
        <a:bodyPr/>
        <a:lstStyle/>
        <a:p>
          <a:pPr>
            <a:defRPr b="1"/>
          </a:pPr>
          <a:r>
            <a:rPr lang="en-US"/>
            <a:t>Mar. 2017</a:t>
          </a:r>
        </a:p>
      </dgm:t>
    </dgm:pt>
    <dgm:pt modelId="{29C02B5C-4694-4D6F-BAF8-5C53EFE897F8}" type="parTrans" cxnId="{1178BAC5-155E-421F-B24A-ED377C896550}">
      <dgm:prSet/>
      <dgm:spPr/>
      <dgm:t>
        <a:bodyPr/>
        <a:lstStyle/>
        <a:p>
          <a:endParaRPr lang="en-US"/>
        </a:p>
      </dgm:t>
    </dgm:pt>
    <dgm:pt modelId="{D9AC7E65-564E-4333-A362-7057652941D9}" type="sibTrans" cxnId="{1178BAC5-155E-421F-B24A-ED377C896550}">
      <dgm:prSet/>
      <dgm:spPr/>
      <dgm:t>
        <a:bodyPr/>
        <a:lstStyle/>
        <a:p>
          <a:endParaRPr lang="en-US"/>
        </a:p>
      </dgm:t>
    </dgm:pt>
    <dgm:pt modelId="{392FB155-6B41-44F6-8F4F-CAE9290309E2}">
      <dgm:prSet/>
      <dgm:spPr/>
      <dgm:t>
        <a:bodyPr/>
        <a:lstStyle/>
        <a:p>
          <a:r>
            <a:rPr lang="en-US"/>
            <a:t>New Work Item Proposal (</a:t>
          </a:r>
          <a:r>
            <a:rPr lang="en-US" b="1"/>
            <a:t>NWIP</a:t>
          </a:r>
          <a:r>
            <a:rPr lang="en-US"/>
            <a:t>) to revised ISO/IEC 17000:2004 approved.</a:t>
          </a:r>
        </a:p>
      </dgm:t>
    </dgm:pt>
    <dgm:pt modelId="{BF2186C1-3DE4-4300-86C4-1B56E5FF1E91}" type="parTrans" cxnId="{93F36D8F-224D-498B-9E53-B8E4F8CB0E76}">
      <dgm:prSet/>
      <dgm:spPr/>
      <dgm:t>
        <a:bodyPr/>
        <a:lstStyle/>
        <a:p>
          <a:endParaRPr lang="en-US"/>
        </a:p>
      </dgm:t>
    </dgm:pt>
    <dgm:pt modelId="{69FB25E9-2585-4425-90E6-3D73596BC4B4}" type="sibTrans" cxnId="{93F36D8F-224D-498B-9E53-B8E4F8CB0E76}">
      <dgm:prSet/>
      <dgm:spPr/>
      <dgm:t>
        <a:bodyPr/>
        <a:lstStyle/>
        <a:p>
          <a:endParaRPr lang="en-US"/>
        </a:p>
      </dgm:t>
    </dgm:pt>
    <dgm:pt modelId="{FBC4D161-6123-43EF-A578-3A0160F39BC0}">
      <dgm:prSet/>
      <dgm:spPr/>
      <dgm:t>
        <a:bodyPr/>
        <a:lstStyle/>
        <a:p>
          <a:r>
            <a:rPr lang="en-US"/>
            <a:t>Creation of the Working Group 49 (WG49).</a:t>
          </a:r>
        </a:p>
      </dgm:t>
    </dgm:pt>
    <dgm:pt modelId="{6907EF12-4D9D-418E-9A9B-3A46B9E19850}" type="parTrans" cxnId="{7D50A780-1482-45DB-9F60-5E074AF510D7}">
      <dgm:prSet/>
      <dgm:spPr/>
      <dgm:t>
        <a:bodyPr/>
        <a:lstStyle/>
        <a:p>
          <a:endParaRPr lang="en-US"/>
        </a:p>
      </dgm:t>
    </dgm:pt>
    <dgm:pt modelId="{C1A7D699-8643-4262-9A7B-BD7092245297}" type="sibTrans" cxnId="{7D50A780-1482-45DB-9F60-5E074AF510D7}">
      <dgm:prSet/>
      <dgm:spPr/>
      <dgm:t>
        <a:bodyPr/>
        <a:lstStyle/>
        <a:p>
          <a:endParaRPr lang="en-US"/>
        </a:p>
      </dgm:t>
    </dgm:pt>
    <dgm:pt modelId="{2CF415DA-530E-4423-BE0F-82CE271B4C42}">
      <dgm:prSet/>
      <dgm:spPr/>
      <dgm:t>
        <a:bodyPr/>
        <a:lstStyle/>
        <a:p>
          <a:pPr>
            <a:defRPr b="1"/>
          </a:pPr>
          <a:r>
            <a:rPr lang="en-US"/>
            <a:t>June 2017</a:t>
          </a:r>
        </a:p>
      </dgm:t>
    </dgm:pt>
    <dgm:pt modelId="{69BDBF8B-94A7-40D4-9D03-3086F47EDAF8}" type="parTrans" cxnId="{4C500F9D-A39F-4CDB-89EF-C95024954272}">
      <dgm:prSet/>
      <dgm:spPr/>
      <dgm:t>
        <a:bodyPr/>
        <a:lstStyle/>
        <a:p>
          <a:endParaRPr lang="en-US"/>
        </a:p>
      </dgm:t>
    </dgm:pt>
    <dgm:pt modelId="{E8AF2DD3-5BE4-4764-A2AB-28BEF4D1C2F9}" type="sibTrans" cxnId="{4C500F9D-A39F-4CDB-89EF-C95024954272}">
      <dgm:prSet/>
      <dgm:spPr/>
      <dgm:t>
        <a:bodyPr/>
        <a:lstStyle/>
        <a:p>
          <a:endParaRPr lang="en-US"/>
        </a:p>
      </dgm:t>
    </dgm:pt>
    <dgm:pt modelId="{049A1975-5C98-4318-A607-5B18E89303FF}">
      <dgm:prSet/>
      <dgm:spPr>
        <a:solidFill>
          <a:schemeClr val="bg1">
            <a:lumMod val="95000"/>
            <a:alpha val="90000"/>
          </a:schemeClr>
        </a:solidFill>
      </dgm:spPr>
      <dgm:t>
        <a:bodyPr/>
        <a:lstStyle/>
        <a:p>
          <a:r>
            <a:rPr lang="en-US" b="1" dirty="0"/>
            <a:t>1</a:t>
          </a:r>
          <a:r>
            <a:rPr lang="en-US" b="1" baseline="30000" dirty="0"/>
            <a:t>st</a:t>
          </a:r>
          <a:r>
            <a:rPr lang="en-US" b="1" dirty="0"/>
            <a:t> WG49 meeting</a:t>
          </a:r>
        </a:p>
      </dgm:t>
    </dgm:pt>
    <dgm:pt modelId="{78E257E6-7349-4886-AFDD-9348CFC01BF0}" type="parTrans" cxnId="{152F4405-B6D5-4F01-AADE-38870CAA8464}">
      <dgm:prSet/>
      <dgm:spPr/>
      <dgm:t>
        <a:bodyPr/>
        <a:lstStyle/>
        <a:p>
          <a:endParaRPr lang="en-US"/>
        </a:p>
      </dgm:t>
    </dgm:pt>
    <dgm:pt modelId="{31662449-48DD-4193-9F33-FA9B5D459999}" type="sibTrans" cxnId="{152F4405-B6D5-4F01-AADE-38870CAA8464}">
      <dgm:prSet/>
      <dgm:spPr/>
      <dgm:t>
        <a:bodyPr/>
        <a:lstStyle/>
        <a:p>
          <a:endParaRPr lang="en-US"/>
        </a:p>
      </dgm:t>
    </dgm:pt>
    <dgm:pt modelId="{80F5E595-14EC-47E1-994E-7579104A1112}">
      <dgm:prSet/>
      <dgm:spPr>
        <a:solidFill>
          <a:schemeClr val="bg1">
            <a:lumMod val="95000"/>
            <a:alpha val="90000"/>
          </a:schemeClr>
        </a:solidFill>
      </dgm:spPr>
      <dgm:t>
        <a:bodyPr/>
        <a:lstStyle/>
        <a:p>
          <a:r>
            <a:rPr lang="en-US" dirty="0"/>
            <a:t>Scope, methodology and rules  for revision agreed, given the specific boundaries of revision.</a:t>
          </a:r>
        </a:p>
      </dgm:t>
    </dgm:pt>
    <dgm:pt modelId="{80DC267D-12F9-4787-862F-AF533EB5FA8C}" type="parTrans" cxnId="{E8EDCA7D-FFD3-4A57-8D66-41E00B883BE2}">
      <dgm:prSet/>
      <dgm:spPr/>
      <dgm:t>
        <a:bodyPr/>
        <a:lstStyle/>
        <a:p>
          <a:endParaRPr lang="en-US"/>
        </a:p>
      </dgm:t>
    </dgm:pt>
    <dgm:pt modelId="{9A5D6EC8-41E8-488A-B719-DB8A7ACF77BB}" type="sibTrans" cxnId="{E8EDCA7D-FFD3-4A57-8D66-41E00B883BE2}">
      <dgm:prSet/>
      <dgm:spPr/>
      <dgm:t>
        <a:bodyPr/>
        <a:lstStyle/>
        <a:p>
          <a:endParaRPr lang="en-US"/>
        </a:p>
      </dgm:t>
    </dgm:pt>
    <dgm:pt modelId="{5B0EA1F4-4881-42A6-A08D-CBF1536AF403}">
      <dgm:prSet/>
      <dgm:spPr>
        <a:solidFill>
          <a:schemeClr val="bg1">
            <a:lumMod val="95000"/>
            <a:alpha val="90000"/>
          </a:schemeClr>
        </a:solidFill>
      </dgm:spPr>
      <dgm:t>
        <a:bodyPr/>
        <a:lstStyle/>
        <a:p>
          <a:r>
            <a:rPr lang="en-US"/>
            <a:t>Structure of the future draft confirmed. </a:t>
          </a:r>
        </a:p>
      </dgm:t>
    </dgm:pt>
    <dgm:pt modelId="{9AD05C0F-7E16-46CD-907D-A34CA9B477C6}" type="parTrans" cxnId="{4B8AFA71-852E-4DEA-8BCA-FB280B7292A6}">
      <dgm:prSet/>
      <dgm:spPr/>
      <dgm:t>
        <a:bodyPr/>
        <a:lstStyle/>
        <a:p>
          <a:endParaRPr lang="en-US"/>
        </a:p>
      </dgm:t>
    </dgm:pt>
    <dgm:pt modelId="{1AAD7E34-6C9F-4A7E-A743-82DA41CF01AB}" type="sibTrans" cxnId="{4B8AFA71-852E-4DEA-8BCA-FB280B7292A6}">
      <dgm:prSet/>
      <dgm:spPr/>
      <dgm:t>
        <a:bodyPr/>
        <a:lstStyle/>
        <a:p>
          <a:endParaRPr lang="en-US"/>
        </a:p>
      </dgm:t>
    </dgm:pt>
    <dgm:pt modelId="{1D88E25A-946F-4FFA-A715-1B6B8920E9FB}">
      <dgm:prSet/>
      <dgm:spPr/>
      <dgm:t>
        <a:bodyPr/>
        <a:lstStyle/>
        <a:p>
          <a:pPr>
            <a:defRPr b="1"/>
          </a:pPr>
          <a:r>
            <a:rPr lang="en-US"/>
            <a:t>Sep. 2017</a:t>
          </a:r>
        </a:p>
      </dgm:t>
    </dgm:pt>
    <dgm:pt modelId="{2C9D199A-95B6-475E-A08E-F6789EF0D724}" type="parTrans" cxnId="{0A6A674C-D760-4D20-8FB9-134A6B8B0F0F}">
      <dgm:prSet/>
      <dgm:spPr/>
      <dgm:t>
        <a:bodyPr/>
        <a:lstStyle/>
        <a:p>
          <a:endParaRPr lang="en-US"/>
        </a:p>
      </dgm:t>
    </dgm:pt>
    <dgm:pt modelId="{4EF8BEC6-5037-40F6-803F-4FA3FDAFD86A}" type="sibTrans" cxnId="{0A6A674C-D760-4D20-8FB9-134A6B8B0F0F}">
      <dgm:prSet/>
      <dgm:spPr/>
      <dgm:t>
        <a:bodyPr/>
        <a:lstStyle/>
        <a:p>
          <a:endParaRPr lang="en-US"/>
        </a:p>
      </dgm:t>
    </dgm:pt>
    <dgm:pt modelId="{639157CF-921C-4C14-93B6-2088440DFB50}">
      <dgm:prSet/>
      <dgm:spPr>
        <a:solidFill>
          <a:schemeClr val="bg1">
            <a:lumMod val="95000"/>
            <a:alpha val="90000"/>
          </a:schemeClr>
        </a:solidFill>
      </dgm:spPr>
      <dgm:t>
        <a:bodyPr/>
        <a:lstStyle/>
        <a:p>
          <a:r>
            <a:rPr lang="en-US" b="1" dirty="0"/>
            <a:t>2</a:t>
          </a:r>
          <a:r>
            <a:rPr lang="en-US" b="1" baseline="30000" dirty="0"/>
            <a:t>nd</a:t>
          </a:r>
          <a:r>
            <a:rPr lang="en-US" b="1" dirty="0"/>
            <a:t> WG49 meeting</a:t>
          </a:r>
        </a:p>
      </dgm:t>
    </dgm:pt>
    <dgm:pt modelId="{BC928AB0-D1D9-4B0B-B309-262BB4F53906}" type="parTrans" cxnId="{7A1CB0A9-489D-4978-BF6B-05DA5EF3FF5B}">
      <dgm:prSet/>
      <dgm:spPr/>
      <dgm:t>
        <a:bodyPr/>
        <a:lstStyle/>
        <a:p>
          <a:endParaRPr lang="en-US"/>
        </a:p>
      </dgm:t>
    </dgm:pt>
    <dgm:pt modelId="{360AE1C1-081C-4593-829F-452D9396C7EC}" type="sibTrans" cxnId="{7A1CB0A9-489D-4978-BF6B-05DA5EF3FF5B}">
      <dgm:prSet/>
      <dgm:spPr/>
      <dgm:t>
        <a:bodyPr/>
        <a:lstStyle/>
        <a:p>
          <a:endParaRPr lang="en-US"/>
        </a:p>
      </dgm:t>
    </dgm:pt>
    <dgm:pt modelId="{6DD12172-F374-4BD2-8054-329E8E7D409B}">
      <dgm:prSet/>
      <dgm:spPr>
        <a:solidFill>
          <a:schemeClr val="bg1">
            <a:lumMod val="95000"/>
            <a:alpha val="90000"/>
          </a:schemeClr>
        </a:solidFill>
      </dgm:spPr>
      <dgm:t>
        <a:bodyPr/>
        <a:lstStyle/>
        <a:p>
          <a:r>
            <a:rPr lang="en-US" dirty="0"/>
            <a:t>Development of the Working Draft 1(</a:t>
          </a:r>
          <a:r>
            <a:rPr lang="en-US" b="1" dirty="0"/>
            <a:t>WD1).</a:t>
          </a:r>
        </a:p>
      </dgm:t>
    </dgm:pt>
    <dgm:pt modelId="{2BD7B5A4-1377-443E-9F2D-7D681C49EC8A}" type="parTrans" cxnId="{60E30E7D-9AEB-4397-B61A-109E7C934537}">
      <dgm:prSet/>
      <dgm:spPr/>
      <dgm:t>
        <a:bodyPr/>
        <a:lstStyle/>
        <a:p>
          <a:endParaRPr lang="en-US"/>
        </a:p>
      </dgm:t>
    </dgm:pt>
    <dgm:pt modelId="{C92365DC-CDFF-48B8-B738-C4FB4A6DA670}" type="sibTrans" cxnId="{60E30E7D-9AEB-4397-B61A-109E7C934537}">
      <dgm:prSet/>
      <dgm:spPr/>
      <dgm:t>
        <a:bodyPr/>
        <a:lstStyle/>
        <a:p>
          <a:endParaRPr lang="en-US"/>
        </a:p>
      </dgm:t>
    </dgm:pt>
    <dgm:pt modelId="{EA7D05A7-A0AC-4236-A4E7-0C87452098D6}">
      <dgm:prSet/>
      <dgm:spPr/>
      <dgm:t>
        <a:bodyPr/>
        <a:lstStyle/>
        <a:p>
          <a:pPr>
            <a:defRPr b="1"/>
          </a:pPr>
          <a:r>
            <a:rPr lang="en-US"/>
            <a:t>Oct.–Dec. 2017</a:t>
          </a:r>
        </a:p>
      </dgm:t>
    </dgm:pt>
    <dgm:pt modelId="{85D927CF-E815-4EA1-9C44-70C38B359E8E}" type="parTrans" cxnId="{64858763-BCA3-46DD-9A1C-BBE1D3A08E9D}">
      <dgm:prSet/>
      <dgm:spPr/>
      <dgm:t>
        <a:bodyPr/>
        <a:lstStyle/>
        <a:p>
          <a:endParaRPr lang="en-US"/>
        </a:p>
      </dgm:t>
    </dgm:pt>
    <dgm:pt modelId="{3E36294A-B6D4-4319-9CD7-D7C43236C417}" type="sibTrans" cxnId="{64858763-BCA3-46DD-9A1C-BBE1D3A08E9D}">
      <dgm:prSet/>
      <dgm:spPr/>
      <dgm:t>
        <a:bodyPr/>
        <a:lstStyle/>
        <a:p>
          <a:endParaRPr lang="en-US"/>
        </a:p>
      </dgm:t>
    </dgm:pt>
    <dgm:pt modelId="{313BD9FE-821A-4329-A84B-46F24BC1FA1B}">
      <dgm:prSet/>
      <dgm:spPr/>
      <dgm:t>
        <a:bodyPr/>
        <a:lstStyle/>
        <a:p>
          <a:r>
            <a:rPr lang="en-US" dirty="0"/>
            <a:t>WG consultation on</a:t>
          </a:r>
          <a:r>
            <a:rPr lang="en-US" b="1" dirty="0"/>
            <a:t> WD1</a:t>
          </a:r>
          <a:r>
            <a:rPr lang="en-US" dirty="0"/>
            <a:t>.</a:t>
          </a:r>
        </a:p>
      </dgm:t>
    </dgm:pt>
    <dgm:pt modelId="{F0E4B66C-A7E6-4210-AC5A-81AE6D8E8CAA}" type="parTrans" cxnId="{2D4FE213-1578-4F8E-B3BF-2116D1C71355}">
      <dgm:prSet/>
      <dgm:spPr/>
      <dgm:t>
        <a:bodyPr/>
        <a:lstStyle/>
        <a:p>
          <a:endParaRPr lang="en-US"/>
        </a:p>
      </dgm:t>
    </dgm:pt>
    <dgm:pt modelId="{5119F574-73A3-4EF9-BE44-3617BA13C8D7}" type="sibTrans" cxnId="{2D4FE213-1578-4F8E-B3BF-2116D1C71355}">
      <dgm:prSet/>
      <dgm:spPr/>
      <dgm:t>
        <a:bodyPr/>
        <a:lstStyle/>
        <a:p>
          <a:endParaRPr lang="en-US"/>
        </a:p>
      </dgm:t>
    </dgm:pt>
    <dgm:pt modelId="{04C5A024-F676-4AAD-B46D-FD63638409A2}">
      <dgm:prSet/>
      <dgm:spPr/>
      <dgm:t>
        <a:bodyPr/>
        <a:lstStyle/>
        <a:p>
          <a:pPr>
            <a:defRPr b="1"/>
          </a:pPr>
          <a:r>
            <a:rPr lang="en-US"/>
            <a:t>Feb. 2018</a:t>
          </a:r>
        </a:p>
      </dgm:t>
    </dgm:pt>
    <dgm:pt modelId="{92BD1946-6FC6-4CA0-B1E0-FB386FD10F1F}" type="parTrans" cxnId="{3B42BAB0-2050-49AB-89B8-8E6C3F3CD86A}">
      <dgm:prSet/>
      <dgm:spPr/>
      <dgm:t>
        <a:bodyPr/>
        <a:lstStyle/>
        <a:p>
          <a:endParaRPr lang="en-US"/>
        </a:p>
      </dgm:t>
    </dgm:pt>
    <dgm:pt modelId="{5796D69E-2F5D-4E2E-A00C-DFB41BAA9A5E}" type="sibTrans" cxnId="{3B42BAB0-2050-49AB-89B8-8E6C3F3CD86A}">
      <dgm:prSet/>
      <dgm:spPr/>
      <dgm:t>
        <a:bodyPr/>
        <a:lstStyle/>
        <a:p>
          <a:endParaRPr lang="en-US"/>
        </a:p>
      </dgm:t>
    </dgm:pt>
    <dgm:pt modelId="{4CF8DC2E-819A-44F6-9F2D-26F206608F2F}">
      <dgm:prSet/>
      <dgm:spPr>
        <a:solidFill>
          <a:schemeClr val="bg1">
            <a:lumMod val="95000"/>
            <a:alpha val="90000"/>
          </a:schemeClr>
        </a:solidFill>
      </dgm:spPr>
      <dgm:t>
        <a:bodyPr/>
        <a:lstStyle/>
        <a:p>
          <a:r>
            <a:rPr lang="en-US" b="1" dirty="0"/>
            <a:t>3</a:t>
          </a:r>
          <a:r>
            <a:rPr lang="en-US" b="1" baseline="30000" dirty="0"/>
            <a:t>rd</a:t>
          </a:r>
          <a:r>
            <a:rPr lang="en-US" b="1" dirty="0"/>
            <a:t> WG49 meeting</a:t>
          </a:r>
        </a:p>
      </dgm:t>
    </dgm:pt>
    <dgm:pt modelId="{C03C7FD0-C44B-41C2-8170-590E7D88F7CB}" type="parTrans" cxnId="{91D0576A-FE44-46DF-BDFE-E4D20DF6DAD8}">
      <dgm:prSet/>
      <dgm:spPr/>
      <dgm:t>
        <a:bodyPr/>
        <a:lstStyle/>
        <a:p>
          <a:endParaRPr lang="en-US"/>
        </a:p>
      </dgm:t>
    </dgm:pt>
    <dgm:pt modelId="{AFA46D58-0F52-4EED-86D6-041EC7F0F9BA}" type="sibTrans" cxnId="{91D0576A-FE44-46DF-BDFE-E4D20DF6DAD8}">
      <dgm:prSet/>
      <dgm:spPr/>
      <dgm:t>
        <a:bodyPr/>
        <a:lstStyle/>
        <a:p>
          <a:endParaRPr lang="en-US"/>
        </a:p>
      </dgm:t>
    </dgm:pt>
    <dgm:pt modelId="{F47BF0B6-333B-4AA6-A654-8B448B9530C9}">
      <dgm:prSet/>
      <dgm:spPr>
        <a:solidFill>
          <a:schemeClr val="bg1">
            <a:lumMod val="95000"/>
            <a:alpha val="90000"/>
          </a:schemeClr>
        </a:solidFill>
      </dgm:spPr>
      <dgm:t>
        <a:bodyPr/>
        <a:lstStyle/>
        <a:p>
          <a:r>
            <a:rPr lang="en-US" dirty="0"/>
            <a:t>Development of the Committee Draft (</a:t>
          </a:r>
          <a:r>
            <a:rPr lang="en-US" b="1" dirty="0"/>
            <a:t>CD) </a:t>
          </a:r>
          <a:r>
            <a:rPr lang="en-US" dirty="0"/>
            <a:t>and need to update some parts of the standard, not initially included in the scope of revision. </a:t>
          </a:r>
        </a:p>
      </dgm:t>
    </dgm:pt>
    <dgm:pt modelId="{82474664-B30F-4B56-A38E-8BE52F3C459C}" type="parTrans" cxnId="{6323D7A7-C235-4C4F-8A31-A41F76727321}">
      <dgm:prSet/>
      <dgm:spPr/>
      <dgm:t>
        <a:bodyPr/>
        <a:lstStyle/>
        <a:p>
          <a:endParaRPr lang="en-US"/>
        </a:p>
      </dgm:t>
    </dgm:pt>
    <dgm:pt modelId="{203A3526-0E99-4DB3-BD2E-DAA27872684A}" type="sibTrans" cxnId="{6323D7A7-C235-4C4F-8A31-A41F76727321}">
      <dgm:prSet/>
      <dgm:spPr/>
      <dgm:t>
        <a:bodyPr/>
        <a:lstStyle/>
        <a:p>
          <a:endParaRPr lang="en-US"/>
        </a:p>
      </dgm:t>
    </dgm:pt>
    <dgm:pt modelId="{3D7ACADD-A659-4429-AEDD-132A1E6BF51A}">
      <dgm:prSet/>
      <dgm:spPr/>
      <dgm:t>
        <a:bodyPr/>
        <a:lstStyle/>
        <a:p>
          <a:pPr>
            <a:defRPr b="1"/>
          </a:pPr>
          <a:r>
            <a:rPr lang="en-US" dirty="0"/>
            <a:t>June/Aug. 2018</a:t>
          </a:r>
        </a:p>
      </dgm:t>
    </dgm:pt>
    <dgm:pt modelId="{72F7BA46-E93A-468C-A6FF-B2E55EC989CC}" type="parTrans" cxnId="{F3836DF1-110B-4EFC-9102-7B9ED82983EE}">
      <dgm:prSet/>
      <dgm:spPr/>
      <dgm:t>
        <a:bodyPr/>
        <a:lstStyle/>
        <a:p>
          <a:endParaRPr lang="en-US"/>
        </a:p>
      </dgm:t>
    </dgm:pt>
    <dgm:pt modelId="{24374424-2BB3-4F3A-8D62-D01D8136F029}" type="sibTrans" cxnId="{F3836DF1-110B-4EFC-9102-7B9ED82983EE}">
      <dgm:prSet/>
      <dgm:spPr/>
      <dgm:t>
        <a:bodyPr/>
        <a:lstStyle/>
        <a:p>
          <a:endParaRPr lang="en-US"/>
        </a:p>
      </dgm:t>
    </dgm:pt>
    <dgm:pt modelId="{3DA82214-4255-4F8A-A624-159128F4105D}">
      <dgm:prSet/>
      <dgm:spPr/>
      <dgm:t>
        <a:bodyPr/>
        <a:lstStyle/>
        <a:p>
          <a:r>
            <a:rPr lang="en-US" dirty="0"/>
            <a:t>Extension of scope to 4 specific items approved during the Committee Internal Ballot (</a:t>
          </a:r>
          <a:r>
            <a:rPr lang="en-US" b="1" dirty="0"/>
            <a:t>CIB</a:t>
          </a:r>
          <a:r>
            <a:rPr lang="en-US" dirty="0"/>
            <a:t>) in June.</a:t>
          </a:r>
        </a:p>
      </dgm:t>
    </dgm:pt>
    <dgm:pt modelId="{CD80A10C-D3DB-4862-8ED3-AA77C87C6D31}" type="parTrans" cxnId="{3CA5F8A0-D022-4AF2-8D73-FF8D8AE53196}">
      <dgm:prSet/>
      <dgm:spPr/>
      <dgm:t>
        <a:bodyPr/>
        <a:lstStyle/>
        <a:p>
          <a:endParaRPr lang="en-US"/>
        </a:p>
      </dgm:t>
    </dgm:pt>
    <dgm:pt modelId="{7C0F19A3-4653-467D-A555-0E8814BE498C}" type="sibTrans" cxnId="{3CA5F8A0-D022-4AF2-8D73-FF8D8AE53196}">
      <dgm:prSet/>
      <dgm:spPr/>
      <dgm:t>
        <a:bodyPr/>
        <a:lstStyle/>
        <a:p>
          <a:endParaRPr lang="en-US"/>
        </a:p>
      </dgm:t>
    </dgm:pt>
    <dgm:pt modelId="{02FC550F-2A46-42AE-9757-8C6DF4698F5E}">
      <dgm:prSet/>
      <dgm:spPr/>
      <dgm:t>
        <a:bodyPr/>
        <a:lstStyle/>
        <a:p>
          <a:r>
            <a:rPr lang="en-US" b="1" dirty="0"/>
            <a:t>CD</a:t>
          </a:r>
          <a:r>
            <a:rPr lang="en-US" dirty="0"/>
            <a:t> with extended scope approved in August.</a:t>
          </a:r>
        </a:p>
      </dgm:t>
    </dgm:pt>
    <dgm:pt modelId="{CC40B6BB-AE70-4722-9CC6-9F2565979FC5}" type="parTrans" cxnId="{47E8C974-EF8F-444B-AE09-825A4FA7BA35}">
      <dgm:prSet/>
      <dgm:spPr/>
      <dgm:t>
        <a:bodyPr/>
        <a:lstStyle/>
        <a:p>
          <a:endParaRPr lang="en-US"/>
        </a:p>
      </dgm:t>
    </dgm:pt>
    <dgm:pt modelId="{7745AFCC-3443-4CE5-BE47-4E2281698BFF}" type="sibTrans" cxnId="{47E8C974-EF8F-444B-AE09-825A4FA7BA35}">
      <dgm:prSet/>
      <dgm:spPr/>
      <dgm:t>
        <a:bodyPr/>
        <a:lstStyle/>
        <a:p>
          <a:endParaRPr lang="en-US"/>
        </a:p>
      </dgm:t>
    </dgm:pt>
    <dgm:pt modelId="{05DEDC30-7B79-4C97-AE70-00CAD2821D5D}">
      <dgm:prSet/>
      <dgm:spPr/>
      <dgm:t>
        <a:bodyPr/>
        <a:lstStyle/>
        <a:p>
          <a:pPr>
            <a:defRPr b="1"/>
          </a:pPr>
          <a:r>
            <a:rPr lang="en-US" dirty="0"/>
            <a:t>Nov. 2018</a:t>
          </a:r>
        </a:p>
      </dgm:t>
    </dgm:pt>
    <dgm:pt modelId="{4B71C6EF-5530-4111-BBB7-2E33DBC10ED4}" type="parTrans" cxnId="{2B020048-EA04-4DDD-B9C9-CC24FFF84BC9}">
      <dgm:prSet/>
      <dgm:spPr/>
      <dgm:t>
        <a:bodyPr/>
        <a:lstStyle/>
        <a:p>
          <a:endParaRPr lang="en-US"/>
        </a:p>
      </dgm:t>
    </dgm:pt>
    <dgm:pt modelId="{55735DCC-3465-4C3D-BA42-74FC2B2B433E}" type="sibTrans" cxnId="{2B020048-EA04-4DDD-B9C9-CC24FFF84BC9}">
      <dgm:prSet/>
      <dgm:spPr/>
      <dgm:t>
        <a:bodyPr/>
        <a:lstStyle/>
        <a:p>
          <a:endParaRPr lang="en-US"/>
        </a:p>
      </dgm:t>
    </dgm:pt>
    <dgm:pt modelId="{82724023-B46F-490D-82BD-DE3A402BA128}">
      <dgm:prSet/>
      <dgm:spPr>
        <a:solidFill>
          <a:schemeClr val="bg1">
            <a:lumMod val="95000"/>
            <a:alpha val="90000"/>
          </a:schemeClr>
        </a:solidFill>
      </dgm:spPr>
      <dgm:t>
        <a:bodyPr/>
        <a:lstStyle/>
        <a:p>
          <a:r>
            <a:rPr lang="en-US" b="1"/>
            <a:t>4</a:t>
          </a:r>
          <a:r>
            <a:rPr lang="en-US" b="1" baseline="30000"/>
            <a:t>th</a:t>
          </a:r>
          <a:r>
            <a:rPr lang="en-US" b="1"/>
            <a:t> WG49 </a:t>
          </a:r>
          <a:r>
            <a:rPr lang="en-US" b="1" dirty="0"/>
            <a:t>meeting </a:t>
          </a:r>
        </a:p>
      </dgm:t>
    </dgm:pt>
    <dgm:pt modelId="{7EA1AE9D-35F8-4258-8A76-7E41F45868CA}" type="parTrans" cxnId="{7F341C88-122A-4F5A-A0A4-9AAC94ADCB5E}">
      <dgm:prSet/>
      <dgm:spPr/>
      <dgm:t>
        <a:bodyPr/>
        <a:lstStyle/>
        <a:p>
          <a:endParaRPr lang="en-US"/>
        </a:p>
      </dgm:t>
    </dgm:pt>
    <dgm:pt modelId="{99696976-A961-4F00-947B-543F65871137}" type="sibTrans" cxnId="{7F341C88-122A-4F5A-A0A4-9AAC94ADCB5E}">
      <dgm:prSet/>
      <dgm:spPr/>
      <dgm:t>
        <a:bodyPr/>
        <a:lstStyle/>
        <a:p>
          <a:endParaRPr lang="en-US"/>
        </a:p>
      </dgm:t>
    </dgm:pt>
    <dgm:pt modelId="{DE1E13E2-137B-412C-99AB-1D02D3C3A0B4}">
      <dgm:prSet/>
      <dgm:spPr>
        <a:solidFill>
          <a:schemeClr val="bg1">
            <a:lumMod val="95000"/>
            <a:alpha val="90000"/>
          </a:schemeClr>
        </a:solidFill>
      </dgm:spPr>
      <dgm:t>
        <a:bodyPr/>
        <a:lstStyle/>
        <a:p>
          <a:r>
            <a:rPr lang="en-US" dirty="0"/>
            <a:t>Development of the Draft International Standard(</a:t>
          </a:r>
          <a:r>
            <a:rPr lang="en-US" b="1" dirty="0"/>
            <a:t>DIS</a:t>
          </a:r>
          <a:r>
            <a:rPr lang="en-US" dirty="0"/>
            <a:t>)</a:t>
          </a:r>
        </a:p>
      </dgm:t>
    </dgm:pt>
    <dgm:pt modelId="{AFAF5E55-1EBB-412B-BC59-EA17CBB960F4}" type="parTrans" cxnId="{B6229B86-8A3A-439E-9579-85C51A78BE92}">
      <dgm:prSet/>
      <dgm:spPr/>
      <dgm:t>
        <a:bodyPr/>
        <a:lstStyle/>
        <a:p>
          <a:endParaRPr lang="en-US"/>
        </a:p>
      </dgm:t>
    </dgm:pt>
    <dgm:pt modelId="{A12F5EEA-973E-477E-B811-52BE18F5EF25}" type="sibTrans" cxnId="{B6229B86-8A3A-439E-9579-85C51A78BE92}">
      <dgm:prSet/>
      <dgm:spPr/>
      <dgm:t>
        <a:bodyPr/>
        <a:lstStyle/>
        <a:p>
          <a:endParaRPr lang="en-US"/>
        </a:p>
      </dgm:t>
    </dgm:pt>
    <dgm:pt modelId="{08D1552B-FFF1-40CD-AF86-1DC2DDC15410}">
      <dgm:prSet/>
      <dgm:spPr/>
      <dgm:t>
        <a:bodyPr/>
        <a:lstStyle/>
        <a:p>
          <a:pPr>
            <a:defRPr b="1"/>
          </a:pPr>
          <a:r>
            <a:rPr lang="en-US"/>
            <a:t>June 2019</a:t>
          </a:r>
        </a:p>
      </dgm:t>
    </dgm:pt>
    <dgm:pt modelId="{5E19F371-E361-4DF4-97B0-D5495BA68243}" type="parTrans" cxnId="{2162B68A-5C85-4F3F-9338-B90A92C62078}">
      <dgm:prSet/>
      <dgm:spPr/>
      <dgm:t>
        <a:bodyPr/>
        <a:lstStyle/>
        <a:p>
          <a:endParaRPr lang="en-US"/>
        </a:p>
      </dgm:t>
    </dgm:pt>
    <dgm:pt modelId="{BC727BEB-76B5-4268-98A1-50F20EF955E5}" type="sibTrans" cxnId="{2162B68A-5C85-4F3F-9338-B90A92C62078}">
      <dgm:prSet/>
      <dgm:spPr/>
      <dgm:t>
        <a:bodyPr/>
        <a:lstStyle/>
        <a:p>
          <a:endParaRPr lang="en-US"/>
        </a:p>
      </dgm:t>
    </dgm:pt>
    <dgm:pt modelId="{2625D3F7-CF7C-4D55-96FB-92DD7FF857DF}">
      <dgm:prSet/>
      <dgm:spPr/>
      <dgm:t>
        <a:bodyPr/>
        <a:lstStyle/>
        <a:p>
          <a:r>
            <a:rPr lang="en-GB" b="1" dirty="0"/>
            <a:t>DIS </a:t>
          </a:r>
          <a:r>
            <a:rPr lang="en-US" dirty="0"/>
            <a:t>approved in ISO and IEC but rejected in CEN. </a:t>
          </a:r>
        </a:p>
      </dgm:t>
    </dgm:pt>
    <dgm:pt modelId="{5B0A76AD-E351-424A-B36E-1C6DA10E884E}" type="parTrans" cxnId="{064362B5-B25C-4963-808E-12B220714054}">
      <dgm:prSet/>
      <dgm:spPr/>
      <dgm:t>
        <a:bodyPr/>
        <a:lstStyle/>
        <a:p>
          <a:endParaRPr lang="en-US"/>
        </a:p>
      </dgm:t>
    </dgm:pt>
    <dgm:pt modelId="{28FAD316-3C8B-4640-AD5F-67577F8BA171}" type="sibTrans" cxnId="{064362B5-B25C-4963-808E-12B220714054}">
      <dgm:prSet/>
      <dgm:spPr/>
      <dgm:t>
        <a:bodyPr/>
        <a:lstStyle/>
        <a:p>
          <a:endParaRPr lang="en-US"/>
        </a:p>
      </dgm:t>
    </dgm:pt>
    <dgm:pt modelId="{F0CAF26E-18E5-457F-AEA9-D0B2DBA81D1F}">
      <dgm:prSet/>
      <dgm:spPr/>
      <dgm:t>
        <a:bodyPr/>
        <a:lstStyle/>
        <a:p>
          <a:pPr>
            <a:defRPr b="1"/>
          </a:pPr>
          <a:r>
            <a:rPr lang="en-GB" b="1" dirty="0"/>
            <a:t>September 2019</a:t>
          </a:r>
          <a:endParaRPr lang="en-US" dirty="0"/>
        </a:p>
      </dgm:t>
    </dgm:pt>
    <dgm:pt modelId="{7B4E2479-1F9E-43BC-95D2-CC6071978DE8}" type="parTrans" cxnId="{1D6F655D-21F7-461E-A20E-26FF38E0EA31}">
      <dgm:prSet/>
      <dgm:spPr/>
      <dgm:t>
        <a:bodyPr/>
        <a:lstStyle/>
        <a:p>
          <a:endParaRPr lang="en-US"/>
        </a:p>
      </dgm:t>
    </dgm:pt>
    <dgm:pt modelId="{728706D6-A3B4-4762-9E55-859E79761C45}" type="sibTrans" cxnId="{1D6F655D-21F7-461E-A20E-26FF38E0EA31}">
      <dgm:prSet/>
      <dgm:spPr/>
      <dgm:t>
        <a:bodyPr/>
        <a:lstStyle/>
        <a:p>
          <a:endParaRPr lang="en-US"/>
        </a:p>
      </dgm:t>
    </dgm:pt>
    <dgm:pt modelId="{88362D0E-7E0C-4E20-8830-419C5BE8EFFC}">
      <dgm:prSet/>
      <dgm:spPr>
        <a:solidFill>
          <a:schemeClr val="bg1">
            <a:lumMod val="95000"/>
            <a:alpha val="90000"/>
          </a:schemeClr>
        </a:solidFill>
      </dgm:spPr>
      <dgm:t>
        <a:bodyPr/>
        <a:lstStyle/>
        <a:p>
          <a:r>
            <a:rPr lang="en-GB" b="1" dirty="0"/>
            <a:t>5</a:t>
          </a:r>
          <a:r>
            <a:rPr lang="en-GB" b="1" baseline="30000" dirty="0"/>
            <a:t>th</a:t>
          </a:r>
          <a:r>
            <a:rPr lang="en-GB" b="1" dirty="0"/>
            <a:t> WG49 meeting</a:t>
          </a:r>
          <a:endParaRPr lang="en-US" b="1" dirty="0"/>
        </a:p>
      </dgm:t>
    </dgm:pt>
    <dgm:pt modelId="{59127D6B-3B94-4996-93DC-685F561F851D}" type="parTrans" cxnId="{4C566498-0D0B-4723-A7D1-6B2EDFB87BB0}">
      <dgm:prSet/>
      <dgm:spPr/>
      <dgm:t>
        <a:bodyPr/>
        <a:lstStyle/>
        <a:p>
          <a:endParaRPr lang="en-US"/>
        </a:p>
      </dgm:t>
    </dgm:pt>
    <dgm:pt modelId="{368E6FD8-6579-4224-A459-EDBD83800619}" type="sibTrans" cxnId="{4C566498-0D0B-4723-A7D1-6B2EDFB87BB0}">
      <dgm:prSet/>
      <dgm:spPr/>
      <dgm:t>
        <a:bodyPr/>
        <a:lstStyle/>
        <a:p>
          <a:endParaRPr lang="en-US"/>
        </a:p>
      </dgm:t>
    </dgm:pt>
    <dgm:pt modelId="{DF586AA0-1E4B-4C19-81FF-739EB2CA9008}">
      <dgm:prSet/>
      <dgm:spPr>
        <a:solidFill>
          <a:schemeClr val="bg1">
            <a:lumMod val="95000"/>
            <a:alpha val="90000"/>
          </a:schemeClr>
        </a:solidFill>
      </dgm:spPr>
      <dgm:t>
        <a:bodyPr/>
        <a:lstStyle/>
        <a:p>
          <a:r>
            <a:rPr lang="en-GB" dirty="0"/>
            <a:t>Resolution of DIS comments and preparation of the Final Draft International Standard (</a:t>
          </a:r>
          <a:r>
            <a:rPr lang="en-GB" b="1" dirty="0"/>
            <a:t>FDIS)</a:t>
          </a:r>
          <a:endParaRPr lang="en-US" dirty="0"/>
        </a:p>
      </dgm:t>
    </dgm:pt>
    <dgm:pt modelId="{42EAFF04-47E0-4150-809A-58D23F55201C}" type="parTrans" cxnId="{21544C30-49E8-4563-BD83-2F7AF4C9CBE0}">
      <dgm:prSet/>
      <dgm:spPr/>
      <dgm:t>
        <a:bodyPr/>
        <a:lstStyle/>
        <a:p>
          <a:endParaRPr lang="en-US"/>
        </a:p>
      </dgm:t>
    </dgm:pt>
    <dgm:pt modelId="{A1BD3BC7-AF67-4386-9E5E-D746DE5AAC95}" type="sibTrans" cxnId="{21544C30-49E8-4563-BD83-2F7AF4C9CBE0}">
      <dgm:prSet/>
      <dgm:spPr/>
      <dgm:t>
        <a:bodyPr/>
        <a:lstStyle/>
        <a:p>
          <a:endParaRPr lang="en-US"/>
        </a:p>
      </dgm:t>
    </dgm:pt>
    <dgm:pt modelId="{09331127-BDBC-4CB0-89AF-E59D0F46F0B0}">
      <dgm:prSet/>
      <dgm:spPr/>
      <dgm:t>
        <a:bodyPr/>
        <a:lstStyle/>
        <a:p>
          <a:pPr>
            <a:defRPr b="1"/>
          </a:pPr>
          <a:r>
            <a:rPr lang="en-GB" dirty="0"/>
            <a:t>March 2020</a:t>
          </a:r>
          <a:endParaRPr lang="en-US" dirty="0"/>
        </a:p>
      </dgm:t>
    </dgm:pt>
    <dgm:pt modelId="{2C88AD38-681C-4BEF-84B2-0EE013B7FDE5}" type="parTrans" cxnId="{37C443D2-E472-4D90-8C0A-97DE7ABE5C06}">
      <dgm:prSet/>
      <dgm:spPr/>
      <dgm:t>
        <a:bodyPr/>
        <a:lstStyle/>
        <a:p>
          <a:endParaRPr lang="en-US"/>
        </a:p>
      </dgm:t>
    </dgm:pt>
    <dgm:pt modelId="{915A6825-BD2F-4D75-8A8D-2487A498BE93}" type="sibTrans" cxnId="{37C443D2-E472-4D90-8C0A-97DE7ABE5C06}">
      <dgm:prSet/>
      <dgm:spPr/>
      <dgm:t>
        <a:bodyPr/>
        <a:lstStyle/>
        <a:p>
          <a:endParaRPr lang="en-US"/>
        </a:p>
      </dgm:t>
    </dgm:pt>
    <dgm:pt modelId="{DC1AE464-0287-4357-9393-89320E5B0FED}">
      <dgm:prSet/>
      <dgm:spPr/>
      <dgm:t>
        <a:bodyPr/>
        <a:lstStyle/>
        <a:p>
          <a:r>
            <a:rPr lang="en-GB" b="1" dirty="0"/>
            <a:t>FDIS </a:t>
          </a:r>
          <a:r>
            <a:rPr lang="en-GB" dirty="0"/>
            <a:t>approved in ISO, IEC and CEN</a:t>
          </a:r>
          <a:endParaRPr lang="en-US" dirty="0"/>
        </a:p>
      </dgm:t>
    </dgm:pt>
    <dgm:pt modelId="{2CEEED62-A6F7-4419-9F0A-4440AC0B09C3}" type="parTrans" cxnId="{185055F4-8422-45FB-95FD-938F08EDE514}">
      <dgm:prSet/>
      <dgm:spPr/>
      <dgm:t>
        <a:bodyPr/>
        <a:lstStyle/>
        <a:p>
          <a:endParaRPr lang="en-US"/>
        </a:p>
      </dgm:t>
    </dgm:pt>
    <dgm:pt modelId="{75918FEA-9369-4362-B38E-FD7EF054D854}" type="sibTrans" cxnId="{185055F4-8422-45FB-95FD-938F08EDE514}">
      <dgm:prSet/>
      <dgm:spPr/>
      <dgm:t>
        <a:bodyPr/>
        <a:lstStyle/>
        <a:p>
          <a:endParaRPr lang="en-US"/>
        </a:p>
      </dgm:t>
    </dgm:pt>
    <dgm:pt modelId="{D826BD9E-FB9B-4C87-A8DA-9375092B85C5}">
      <dgm:prSet/>
      <dgm:spPr/>
      <dgm:t>
        <a:bodyPr/>
        <a:lstStyle/>
        <a:p>
          <a:pPr>
            <a:defRPr b="1"/>
          </a:pPr>
          <a:r>
            <a:rPr lang="en-GB" dirty="0"/>
            <a:t>May 20220</a:t>
          </a:r>
          <a:endParaRPr lang="en-US" dirty="0"/>
        </a:p>
      </dgm:t>
    </dgm:pt>
    <dgm:pt modelId="{58DB7004-AED8-42E8-B866-E543C7868FEE}" type="parTrans" cxnId="{12E0F5D9-15B0-4D87-AA9D-6939D9127460}">
      <dgm:prSet/>
      <dgm:spPr/>
      <dgm:t>
        <a:bodyPr/>
        <a:lstStyle/>
        <a:p>
          <a:endParaRPr lang="en-US"/>
        </a:p>
      </dgm:t>
    </dgm:pt>
    <dgm:pt modelId="{46D54CFE-56A9-4EBA-90B0-39E421DD4560}" type="sibTrans" cxnId="{12E0F5D9-15B0-4D87-AA9D-6939D9127460}">
      <dgm:prSet/>
      <dgm:spPr/>
      <dgm:t>
        <a:bodyPr/>
        <a:lstStyle/>
        <a:p>
          <a:endParaRPr lang="en-US"/>
        </a:p>
      </dgm:t>
    </dgm:pt>
    <dgm:pt modelId="{42E1089F-1C57-43F7-AB7A-A29DAD7A71E3}">
      <dgm:prSet/>
      <dgm:spPr>
        <a:solidFill>
          <a:schemeClr val="accent4">
            <a:lumMod val="60000"/>
            <a:lumOff val="40000"/>
            <a:alpha val="90000"/>
          </a:schemeClr>
        </a:solidFill>
      </dgm:spPr>
      <dgm:t>
        <a:bodyPr/>
        <a:lstStyle/>
        <a:p>
          <a:r>
            <a:rPr lang="en-GB" b="1" dirty="0"/>
            <a:t>Publication</a:t>
          </a:r>
          <a:r>
            <a:rPr lang="en-GB" dirty="0"/>
            <a:t> of ISO/IEC 17000: 2020 </a:t>
          </a:r>
          <a:endParaRPr lang="en-US" dirty="0"/>
        </a:p>
      </dgm:t>
    </dgm:pt>
    <dgm:pt modelId="{6B39E725-2345-49C7-9725-BDC5919DDB9C}" type="parTrans" cxnId="{36C6525B-F0E4-43D2-ACF6-04394928D71B}">
      <dgm:prSet/>
      <dgm:spPr/>
      <dgm:t>
        <a:bodyPr/>
        <a:lstStyle/>
        <a:p>
          <a:endParaRPr lang="en-US"/>
        </a:p>
      </dgm:t>
    </dgm:pt>
    <dgm:pt modelId="{0EDB41D2-B6E7-4A0A-B977-90B4ECF1AE15}" type="sibTrans" cxnId="{36C6525B-F0E4-43D2-ACF6-04394928D71B}">
      <dgm:prSet/>
      <dgm:spPr/>
      <dgm:t>
        <a:bodyPr/>
        <a:lstStyle/>
        <a:p>
          <a:endParaRPr lang="en-US"/>
        </a:p>
      </dgm:t>
    </dgm:pt>
    <dgm:pt modelId="{9B08799D-C1E4-4667-9B7C-562E9141473B}" type="pres">
      <dgm:prSet presAssocID="{6299B662-3CDB-4365-A48E-A721DC82CA4A}" presName="root" presStyleCnt="0">
        <dgm:presLayoutVars>
          <dgm:chMax/>
          <dgm:chPref/>
          <dgm:animLvl val="lvl"/>
        </dgm:presLayoutVars>
      </dgm:prSet>
      <dgm:spPr/>
    </dgm:pt>
    <dgm:pt modelId="{180E1AAD-7FAD-4DEB-9357-BF934254376A}" type="pres">
      <dgm:prSet presAssocID="{6299B662-3CDB-4365-A48E-A721DC82CA4A}" presName="divider" presStyleLbl="node1" presStyleIdx="0" presStyleCnt="1"/>
      <dgm:spPr/>
    </dgm:pt>
    <dgm:pt modelId="{051343BE-75E2-44D2-B0AA-1BE5EBAB9BF8}" type="pres">
      <dgm:prSet presAssocID="{6299B662-3CDB-4365-A48E-A721DC82CA4A}" presName="nodes" presStyleCnt="0">
        <dgm:presLayoutVars>
          <dgm:chMax/>
          <dgm:chPref/>
          <dgm:animLvl val="lvl"/>
        </dgm:presLayoutVars>
      </dgm:prSet>
      <dgm:spPr/>
    </dgm:pt>
    <dgm:pt modelId="{80EFD7FB-6789-4BFA-9075-B4207C65E69F}" type="pres">
      <dgm:prSet presAssocID="{8E1AAAEE-C7B5-4498-9C4C-01DEB05C1035}" presName="composite" presStyleCnt="0"/>
      <dgm:spPr/>
    </dgm:pt>
    <dgm:pt modelId="{BDA49436-0C90-4231-AA9A-FA53C941BE59}" type="pres">
      <dgm:prSet presAssocID="{8E1AAAEE-C7B5-4498-9C4C-01DEB05C1035}" presName="L1TextContainer" presStyleLbl="revTx" presStyleIdx="0" presStyleCnt="11">
        <dgm:presLayoutVars>
          <dgm:chMax val="1"/>
          <dgm:chPref val="1"/>
          <dgm:bulletEnabled val="1"/>
        </dgm:presLayoutVars>
      </dgm:prSet>
      <dgm:spPr/>
    </dgm:pt>
    <dgm:pt modelId="{0F01BB47-0D78-4ABF-B726-A67F2CB5E92F}" type="pres">
      <dgm:prSet presAssocID="{8E1AAAEE-C7B5-4498-9C4C-01DEB05C1035}" presName="L2TextContainerWrapper" presStyleCnt="0">
        <dgm:presLayoutVars>
          <dgm:chMax val="0"/>
          <dgm:chPref val="0"/>
          <dgm:bulletEnabled val="1"/>
        </dgm:presLayoutVars>
      </dgm:prSet>
      <dgm:spPr/>
    </dgm:pt>
    <dgm:pt modelId="{A6524ACE-7E5D-410C-A404-C5C58E5C3EE5}" type="pres">
      <dgm:prSet presAssocID="{8E1AAAEE-C7B5-4498-9C4C-01DEB05C1035}" presName="L2TextContainer" presStyleLbl="bgAccFollowNode1" presStyleIdx="0" presStyleCnt="11"/>
      <dgm:spPr/>
    </dgm:pt>
    <dgm:pt modelId="{E9D9035B-BD07-4AFE-BAF1-F612D9912625}" type="pres">
      <dgm:prSet presAssocID="{8E1AAAEE-C7B5-4498-9C4C-01DEB05C1035}" presName="FlexibleEmptyPlaceHolder" presStyleCnt="0"/>
      <dgm:spPr/>
    </dgm:pt>
    <dgm:pt modelId="{43751684-04C4-4727-93E9-38E72D8C2E8A}" type="pres">
      <dgm:prSet presAssocID="{8E1AAAEE-C7B5-4498-9C4C-01DEB05C1035}" presName="ConnectLine" presStyleLbl="alignNode1" presStyleIdx="0"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3C899B9-631F-48A5-B3A1-764976E825B2}" type="pres">
      <dgm:prSet presAssocID="{8E1AAAEE-C7B5-4498-9C4C-01DEB05C1035}" presName="ConnectorPoint" presStyleLbl="fgAcc1" presStyleIdx="0" presStyleCnt="11"/>
      <dgm:spPr>
        <a:solidFill>
          <a:schemeClr val="lt2">
            <a:alpha val="90000"/>
            <a:hueOff val="0"/>
            <a:satOff val="0"/>
            <a:lumOff val="0"/>
            <a:alphaOff val="0"/>
          </a:schemeClr>
        </a:solidFill>
        <a:ln w="12700" cap="flat" cmpd="sng" algn="ctr">
          <a:noFill/>
          <a:prstDash val="solid"/>
          <a:miter lim="800000"/>
        </a:ln>
        <a:effectLst/>
      </dgm:spPr>
    </dgm:pt>
    <dgm:pt modelId="{4AB091E3-9DF8-4F37-833A-8A37E06909E2}" type="pres">
      <dgm:prSet presAssocID="{8E1AAAEE-C7B5-4498-9C4C-01DEB05C1035}" presName="EmptyPlaceHolder" presStyleCnt="0"/>
      <dgm:spPr/>
    </dgm:pt>
    <dgm:pt modelId="{C4FC7976-D79E-4E68-A2EB-C8F300A268EF}" type="pres">
      <dgm:prSet presAssocID="{D9AC7E65-564E-4333-A362-7057652941D9}" presName="spaceBetweenRectangles" presStyleCnt="0"/>
      <dgm:spPr/>
    </dgm:pt>
    <dgm:pt modelId="{F9AE2B08-4EDA-48E7-A1EA-19EFE4808198}" type="pres">
      <dgm:prSet presAssocID="{2CF415DA-530E-4423-BE0F-82CE271B4C42}" presName="composite" presStyleCnt="0"/>
      <dgm:spPr/>
    </dgm:pt>
    <dgm:pt modelId="{EE031277-0509-4C8A-B194-BCCBCEE5223C}" type="pres">
      <dgm:prSet presAssocID="{2CF415DA-530E-4423-BE0F-82CE271B4C42}" presName="L1TextContainer" presStyleLbl="revTx" presStyleIdx="1" presStyleCnt="11">
        <dgm:presLayoutVars>
          <dgm:chMax val="1"/>
          <dgm:chPref val="1"/>
          <dgm:bulletEnabled val="1"/>
        </dgm:presLayoutVars>
      </dgm:prSet>
      <dgm:spPr/>
    </dgm:pt>
    <dgm:pt modelId="{F7D6DB08-C2A3-4E1D-8CDC-3849F78D2A58}" type="pres">
      <dgm:prSet presAssocID="{2CF415DA-530E-4423-BE0F-82CE271B4C42}" presName="L2TextContainerWrapper" presStyleCnt="0">
        <dgm:presLayoutVars>
          <dgm:chMax val="0"/>
          <dgm:chPref val="0"/>
          <dgm:bulletEnabled val="1"/>
        </dgm:presLayoutVars>
      </dgm:prSet>
      <dgm:spPr/>
    </dgm:pt>
    <dgm:pt modelId="{B9699DB5-E78C-4224-9EA9-2DB45C99C63C}" type="pres">
      <dgm:prSet presAssocID="{2CF415DA-530E-4423-BE0F-82CE271B4C42}" presName="L2TextContainer" presStyleLbl="bgAccFollowNode1" presStyleIdx="1" presStyleCnt="11"/>
      <dgm:spPr/>
    </dgm:pt>
    <dgm:pt modelId="{49E4FAFC-27DC-4D07-9282-23929C27039D}" type="pres">
      <dgm:prSet presAssocID="{2CF415DA-530E-4423-BE0F-82CE271B4C42}" presName="FlexibleEmptyPlaceHolder" presStyleCnt="0"/>
      <dgm:spPr/>
    </dgm:pt>
    <dgm:pt modelId="{0CC593DC-E72A-49E0-827E-B2448A986FA5}" type="pres">
      <dgm:prSet presAssocID="{2CF415DA-530E-4423-BE0F-82CE271B4C42}" presName="ConnectLine" presStyleLbl="alignNode1" presStyleIdx="1"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175DF32D-14E7-4DFC-BD57-1A24A044017C}" type="pres">
      <dgm:prSet presAssocID="{2CF415DA-530E-4423-BE0F-82CE271B4C42}" presName="ConnectorPoint" presStyleLbl="fgAcc1" presStyleIdx="1" presStyleCnt="11"/>
      <dgm:spPr>
        <a:solidFill>
          <a:schemeClr val="lt2">
            <a:alpha val="90000"/>
            <a:hueOff val="0"/>
            <a:satOff val="0"/>
            <a:lumOff val="0"/>
            <a:alphaOff val="0"/>
          </a:schemeClr>
        </a:solidFill>
        <a:ln w="12700" cap="flat" cmpd="sng" algn="ctr">
          <a:noFill/>
          <a:prstDash val="solid"/>
          <a:miter lim="800000"/>
        </a:ln>
        <a:effectLst/>
      </dgm:spPr>
    </dgm:pt>
    <dgm:pt modelId="{90C308F4-47E0-446D-8C1D-8E3C864E859C}" type="pres">
      <dgm:prSet presAssocID="{2CF415DA-530E-4423-BE0F-82CE271B4C42}" presName="EmptyPlaceHolder" presStyleCnt="0"/>
      <dgm:spPr/>
    </dgm:pt>
    <dgm:pt modelId="{66F9039F-118D-4230-8110-AE54650B3B06}" type="pres">
      <dgm:prSet presAssocID="{E8AF2DD3-5BE4-4764-A2AB-28BEF4D1C2F9}" presName="spaceBetweenRectangles" presStyleCnt="0"/>
      <dgm:spPr/>
    </dgm:pt>
    <dgm:pt modelId="{E06874EE-09EB-4D19-A73C-DB69D03A4539}" type="pres">
      <dgm:prSet presAssocID="{1D88E25A-946F-4FFA-A715-1B6B8920E9FB}" presName="composite" presStyleCnt="0"/>
      <dgm:spPr/>
    </dgm:pt>
    <dgm:pt modelId="{6242AA97-43AD-4538-BB8C-FB4061699DD0}" type="pres">
      <dgm:prSet presAssocID="{1D88E25A-946F-4FFA-A715-1B6B8920E9FB}" presName="L1TextContainer" presStyleLbl="revTx" presStyleIdx="2" presStyleCnt="11">
        <dgm:presLayoutVars>
          <dgm:chMax val="1"/>
          <dgm:chPref val="1"/>
          <dgm:bulletEnabled val="1"/>
        </dgm:presLayoutVars>
      </dgm:prSet>
      <dgm:spPr/>
    </dgm:pt>
    <dgm:pt modelId="{EC4EF273-ADD8-4630-9214-94EC5851859B}" type="pres">
      <dgm:prSet presAssocID="{1D88E25A-946F-4FFA-A715-1B6B8920E9FB}" presName="L2TextContainerWrapper" presStyleCnt="0">
        <dgm:presLayoutVars>
          <dgm:chMax val="0"/>
          <dgm:chPref val="0"/>
          <dgm:bulletEnabled val="1"/>
        </dgm:presLayoutVars>
      </dgm:prSet>
      <dgm:spPr/>
    </dgm:pt>
    <dgm:pt modelId="{9FB9761F-36FB-4DB4-87B5-C5C46DE42437}" type="pres">
      <dgm:prSet presAssocID="{1D88E25A-946F-4FFA-A715-1B6B8920E9FB}" presName="L2TextContainer" presStyleLbl="bgAccFollowNode1" presStyleIdx="2" presStyleCnt="11"/>
      <dgm:spPr/>
    </dgm:pt>
    <dgm:pt modelId="{A70E00AF-A66B-4B17-AD6C-2815ABACB2CD}" type="pres">
      <dgm:prSet presAssocID="{1D88E25A-946F-4FFA-A715-1B6B8920E9FB}" presName="FlexibleEmptyPlaceHolder" presStyleCnt="0"/>
      <dgm:spPr/>
    </dgm:pt>
    <dgm:pt modelId="{3148DE07-54E2-408B-AE6B-4DA79B114F3B}" type="pres">
      <dgm:prSet presAssocID="{1D88E25A-946F-4FFA-A715-1B6B8920E9FB}" presName="ConnectLine" presStyleLbl="alignNode1" presStyleIdx="2"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3D80CFC-BC7E-45E6-8742-54141218C93F}" type="pres">
      <dgm:prSet presAssocID="{1D88E25A-946F-4FFA-A715-1B6B8920E9FB}" presName="ConnectorPoint" presStyleLbl="fgAcc1" presStyleIdx="2" presStyleCnt="11"/>
      <dgm:spPr>
        <a:solidFill>
          <a:schemeClr val="lt2">
            <a:alpha val="90000"/>
            <a:hueOff val="0"/>
            <a:satOff val="0"/>
            <a:lumOff val="0"/>
            <a:alphaOff val="0"/>
          </a:schemeClr>
        </a:solidFill>
        <a:ln w="12700" cap="flat" cmpd="sng" algn="ctr">
          <a:noFill/>
          <a:prstDash val="solid"/>
          <a:miter lim="800000"/>
        </a:ln>
        <a:effectLst/>
      </dgm:spPr>
    </dgm:pt>
    <dgm:pt modelId="{67BFB990-58B9-47E8-9B86-8018C09F5919}" type="pres">
      <dgm:prSet presAssocID="{1D88E25A-946F-4FFA-A715-1B6B8920E9FB}" presName="EmptyPlaceHolder" presStyleCnt="0"/>
      <dgm:spPr/>
    </dgm:pt>
    <dgm:pt modelId="{136B3E68-352C-4FE1-BB08-B25D89E8FBE5}" type="pres">
      <dgm:prSet presAssocID="{4EF8BEC6-5037-40F6-803F-4FA3FDAFD86A}" presName="spaceBetweenRectangles" presStyleCnt="0"/>
      <dgm:spPr/>
    </dgm:pt>
    <dgm:pt modelId="{D2ADB84F-BE9E-4E0E-AF0A-6F12A89D9AEE}" type="pres">
      <dgm:prSet presAssocID="{EA7D05A7-A0AC-4236-A4E7-0C87452098D6}" presName="composite" presStyleCnt="0"/>
      <dgm:spPr/>
    </dgm:pt>
    <dgm:pt modelId="{3D1C497F-D178-49C5-BACB-9220044EF557}" type="pres">
      <dgm:prSet presAssocID="{EA7D05A7-A0AC-4236-A4E7-0C87452098D6}" presName="L1TextContainer" presStyleLbl="revTx" presStyleIdx="3" presStyleCnt="11">
        <dgm:presLayoutVars>
          <dgm:chMax val="1"/>
          <dgm:chPref val="1"/>
          <dgm:bulletEnabled val="1"/>
        </dgm:presLayoutVars>
      </dgm:prSet>
      <dgm:spPr/>
    </dgm:pt>
    <dgm:pt modelId="{22D493DC-C0C7-4595-B26E-175F18ADA825}" type="pres">
      <dgm:prSet presAssocID="{EA7D05A7-A0AC-4236-A4E7-0C87452098D6}" presName="L2TextContainerWrapper" presStyleCnt="0">
        <dgm:presLayoutVars>
          <dgm:chMax val="0"/>
          <dgm:chPref val="0"/>
          <dgm:bulletEnabled val="1"/>
        </dgm:presLayoutVars>
      </dgm:prSet>
      <dgm:spPr/>
    </dgm:pt>
    <dgm:pt modelId="{DBB6B832-1131-4B61-93CB-4D34F365D6C7}" type="pres">
      <dgm:prSet presAssocID="{EA7D05A7-A0AC-4236-A4E7-0C87452098D6}" presName="L2TextContainer" presStyleLbl="bgAccFollowNode1" presStyleIdx="3" presStyleCnt="11"/>
      <dgm:spPr/>
    </dgm:pt>
    <dgm:pt modelId="{1DBC5F62-EC4F-4807-B3FF-0642165BBD52}" type="pres">
      <dgm:prSet presAssocID="{EA7D05A7-A0AC-4236-A4E7-0C87452098D6}" presName="FlexibleEmptyPlaceHolder" presStyleCnt="0"/>
      <dgm:spPr/>
    </dgm:pt>
    <dgm:pt modelId="{376235BE-DE2C-4F39-8135-43A505BAFC4E}" type="pres">
      <dgm:prSet presAssocID="{EA7D05A7-A0AC-4236-A4E7-0C87452098D6}" presName="ConnectLine" presStyleLbl="alignNode1" presStyleIdx="3"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8E4F9742-619B-4295-A491-F4FC64F981D2}" type="pres">
      <dgm:prSet presAssocID="{EA7D05A7-A0AC-4236-A4E7-0C87452098D6}" presName="ConnectorPoint" presStyleLbl="fgAcc1" presStyleIdx="3" presStyleCnt="11"/>
      <dgm:spPr>
        <a:solidFill>
          <a:schemeClr val="lt2">
            <a:alpha val="90000"/>
            <a:hueOff val="0"/>
            <a:satOff val="0"/>
            <a:lumOff val="0"/>
            <a:alphaOff val="0"/>
          </a:schemeClr>
        </a:solidFill>
        <a:ln w="12700" cap="flat" cmpd="sng" algn="ctr">
          <a:noFill/>
          <a:prstDash val="solid"/>
          <a:miter lim="800000"/>
        </a:ln>
        <a:effectLst/>
      </dgm:spPr>
    </dgm:pt>
    <dgm:pt modelId="{CBA24002-7BE7-400C-8422-7FB4C7D85FC0}" type="pres">
      <dgm:prSet presAssocID="{EA7D05A7-A0AC-4236-A4E7-0C87452098D6}" presName="EmptyPlaceHolder" presStyleCnt="0"/>
      <dgm:spPr/>
    </dgm:pt>
    <dgm:pt modelId="{9C763C06-7DB2-4976-A94B-04BCE101C2E0}" type="pres">
      <dgm:prSet presAssocID="{3E36294A-B6D4-4319-9CD7-D7C43236C417}" presName="spaceBetweenRectangles" presStyleCnt="0"/>
      <dgm:spPr/>
    </dgm:pt>
    <dgm:pt modelId="{47526BFC-EF6A-42C0-A344-4A71DC165F20}" type="pres">
      <dgm:prSet presAssocID="{04C5A024-F676-4AAD-B46D-FD63638409A2}" presName="composite" presStyleCnt="0"/>
      <dgm:spPr/>
    </dgm:pt>
    <dgm:pt modelId="{BF2AD2A4-CD6F-4F17-919A-C7BE1BE49FF1}" type="pres">
      <dgm:prSet presAssocID="{04C5A024-F676-4AAD-B46D-FD63638409A2}" presName="L1TextContainer" presStyleLbl="revTx" presStyleIdx="4" presStyleCnt="11">
        <dgm:presLayoutVars>
          <dgm:chMax val="1"/>
          <dgm:chPref val="1"/>
          <dgm:bulletEnabled val="1"/>
        </dgm:presLayoutVars>
      </dgm:prSet>
      <dgm:spPr/>
    </dgm:pt>
    <dgm:pt modelId="{D789D94D-C6BA-4D1C-84B5-CE4B04D71977}" type="pres">
      <dgm:prSet presAssocID="{04C5A024-F676-4AAD-B46D-FD63638409A2}" presName="L2TextContainerWrapper" presStyleCnt="0">
        <dgm:presLayoutVars>
          <dgm:chMax val="0"/>
          <dgm:chPref val="0"/>
          <dgm:bulletEnabled val="1"/>
        </dgm:presLayoutVars>
      </dgm:prSet>
      <dgm:spPr/>
    </dgm:pt>
    <dgm:pt modelId="{5B19BFC2-F6F2-44E1-AE1D-CDE8EDBE2BAF}" type="pres">
      <dgm:prSet presAssocID="{04C5A024-F676-4AAD-B46D-FD63638409A2}" presName="L2TextContainer" presStyleLbl="bgAccFollowNode1" presStyleIdx="4" presStyleCnt="11"/>
      <dgm:spPr/>
    </dgm:pt>
    <dgm:pt modelId="{528D6A10-A6D9-4BC3-BCD8-2A17A6CC75AD}" type="pres">
      <dgm:prSet presAssocID="{04C5A024-F676-4AAD-B46D-FD63638409A2}" presName="FlexibleEmptyPlaceHolder" presStyleCnt="0"/>
      <dgm:spPr/>
    </dgm:pt>
    <dgm:pt modelId="{7EC5CF36-9190-4513-8947-2105A8D84740}" type="pres">
      <dgm:prSet presAssocID="{04C5A024-F676-4AAD-B46D-FD63638409A2}" presName="ConnectLine" presStyleLbl="alignNode1" presStyleIdx="4"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69F2CD9E-3A71-4FF6-B895-7DEDA4C2B77A}" type="pres">
      <dgm:prSet presAssocID="{04C5A024-F676-4AAD-B46D-FD63638409A2}" presName="ConnectorPoint" presStyleLbl="fgAcc1" presStyleIdx="4" presStyleCnt="11"/>
      <dgm:spPr>
        <a:solidFill>
          <a:schemeClr val="lt2">
            <a:alpha val="90000"/>
            <a:hueOff val="0"/>
            <a:satOff val="0"/>
            <a:lumOff val="0"/>
            <a:alphaOff val="0"/>
          </a:schemeClr>
        </a:solidFill>
        <a:ln w="12700" cap="flat" cmpd="sng" algn="ctr">
          <a:noFill/>
          <a:prstDash val="solid"/>
          <a:miter lim="800000"/>
        </a:ln>
        <a:effectLst/>
      </dgm:spPr>
    </dgm:pt>
    <dgm:pt modelId="{44D2E623-E8C8-44BC-B02A-D8F1E83ED99D}" type="pres">
      <dgm:prSet presAssocID="{04C5A024-F676-4AAD-B46D-FD63638409A2}" presName="EmptyPlaceHolder" presStyleCnt="0"/>
      <dgm:spPr/>
    </dgm:pt>
    <dgm:pt modelId="{EEA7BA3C-ED88-4208-8B2E-375BD6E093D8}" type="pres">
      <dgm:prSet presAssocID="{5796D69E-2F5D-4E2E-A00C-DFB41BAA9A5E}" presName="spaceBetweenRectangles" presStyleCnt="0"/>
      <dgm:spPr/>
    </dgm:pt>
    <dgm:pt modelId="{4801A605-ECD5-415C-A7B7-CFBE408C3483}" type="pres">
      <dgm:prSet presAssocID="{3D7ACADD-A659-4429-AEDD-132A1E6BF51A}" presName="composite" presStyleCnt="0"/>
      <dgm:spPr/>
    </dgm:pt>
    <dgm:pt modelId="{54636896-9C3F-4221-8261-4CE7075F9202}" type="pres">
      <dgm:prSet presAssocID="{3D7ACADD-A659-4429-AEDD-132A1E6BF51A}" presName="L1TextContainer" presStyleLbl="revTx" presStyleIdx="5" presStyleCnt="11">
        <dgm:presLayoutVars>
          <dgm:chMax val="1"/>
          <dgm:chPref val="1"/>
          <dgm:bulletEnabled val="1"/>
        </dgm:presLayoutVars>
      </dgm:prSet>
      <dgm:spPr/>
    </dgm:pt>
    <dgm:pt modelId="{D902CB8A-7CCA-4482-8803-28B3E38E92C9}" type="pres">
      <dgm:prSet presAssocID="{3D7ACADD-A659-4429-AEDD-132A1E6BF51A}" presName="L2TextContainerWrapper" presStyleCnt="0">
        <dgm:presLayoutVars>
          <dgm:chMax val="0"/>
          <dgm:chPref val="0"/>
          <dgm:bulletEnabled val="1"/>
        </dgm:presLayoutVars>
      </dgm:prSet>
      <dgm:spPr/>
    </dgm:pt>
    <dgm:pt modelId="{F268A91A-7645-490A-9F80-0D8DB3200126}" type="pres">
      <dgm:prSet presAssocID="{3D7ACADD-A659-4429-AEDD-132A1E6BF51A}" presName="L2TextContainer" presStyleLbl="bgAccFollowNode1" presStyleIdx="5" presStyleCnt="11"/>
      <dgm:spPr/>
    </dgm:pt>
    <dgm:pt modelId="{66BB62F1-C82F-475A-84B0-CCD1ADB5C3EF}" type="pres">
      <dgm:prSet presAssocID="{3D7ACADD-A659-4429-AEDD-132A1E6BF51A}" presName="FlexibleEmptyPlaceHolder" presStyleCnt="0"/>
      <dgm:spPr/>
    </dgm:pt>
    <dgm:pt modelId="{30D7D4EC-5DD5-471B-B397-EADF306200B4}" type="pres">
      <dgm:prSet presAssocID="{3D7ACADD-A659-4429-AEDD-132A1E6BF51A}" presName="ConnectLine" presStyleLbl="alignNode1" presStyleIdx="5"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2915D0E6-670B-4423-9061-F06E980045BD}" type="pres">
      <dgm:prSet presAssocID="{3D7ACADD-A659-4429-AEDD-132A1E6BF51A}" presName="ConnectorPoint" presStyleLbl="fgAcc1" presStyleIdx="5" presStyleCnt="11"/>
      <dgm:spPr>
        <a:solidFill>
          <a:schemeClr val="lt2">
            <a:alpha val="90000"/>
            <a:hueOff val="0"/>
            <a:satOff val="0"/>
            <a:lumOff val="0"/>
            <a:alphaOff val="0"/>
          </a:schemeClr>
        </a:solidFill>
        <a:ln w="12700" cap="flat" cmpd="sng" algn="ctr">
          <a:noFill/>
          <a:prstDash val="solid"/>
          <a:miter lim="800000"/>
        </a:ln>
        <a:effectLst/>
      </dgm:spPr>
    </dgm:pt>
    <dgm:pt modelId="{CA604D2D-487C-4EDA-A703-CCCD7D36E9F6}" type="pres">
      <dgm:prSet presAssocID="{3D7ACADD-A659-4429-AEDD-132A1E6BF51A}" presName="EmptyPlaceHolder" presStyleCnt="0"/>
      <dgm:spPr/>
    </dgm:pt>
    <dgm:pt modelId="{66ED1F8C-E75B-4872-A6A2-A2E71A064302}" type="pres">
      <dgm:prSet presAssocID="{24374424-2BB3-4F3A-8D62-D01D8136F029}" presName="spaceBetweenRectangles" presStyleCnt="0"/>
      <dgm:spPr/>
    </dgm:pt>
    <dgm:pt modelId="{B517D775-38FB-4907-9A92-95461E08ED93}" type="pres">
      <dgm:prSet presAssocID="{05DEDC30-7B79-4C97-AE70-00CAD2821D5D}" presName="composite" presStyleCnt="0"/>
      <dgm:spPr/>
    </dgm:pt>
    <dgm:pt modelId="{F1D8DA1E-A1D7-475E-864B-8606F350EAF3}" type="pres">
      <dgm:prSet presAssocID="{05DEDC30-7B79-4C97-AE70-00CAD2821D5D}" presName="L1TextContainer" presStyleLbl="revTx" presStyleIdx="6" presStyleCnt="11">
        <dgm:presLayoutVars>
          <dgm:chMax val="1"/>
          <dgm:chPref val="1"/>
          <dgm:bulletEnabled val="1"/>
        </dgm:presLayoutVars>
      </dgm:prSet>
      <dgm:spPr/>
    </dgm:pt>
    <dgm:pt modelId="{F24A7E6E-76FF-4A15-AF53-A20C3D7FC4C9}" type="pres">
      <dgm:prSet presAssocID="{05DEDC30-7B79-4C97-AE70-00CAD2821D5D}" presName="L2TextContainerWrapper" presStyleCnt="0">
        <dgm:presLayoutVars>
          <dgm:chMax val="0"/>
          <dgm:chPref val="0"/>
          <dgm:bulletEnabled val="1"/>
        </dgm:presLayoutVars>
      </dgm:prSet>
      <dgm:spPr/>
    </dgm:pt>
    <dgm:pt modelId="{5AEC923E-0C84-43A4-88BA-9113C8B11ACC}" type="pres">
      <dgm:prSet presAssocID="{05DEDC30-7B79-4C97-AE70-00CAD2821D5D}" presName="L2TextContainer" presStyleLbl="bgAccFollowNode1" presStyleIdx="6" presStyleCnt="11"/>
      <dgm:spPr/>
    </dgm:pt>
    <dgm:pt modelId="{D3D828B8-51BE-4D31-9772-3C97D55BED45}" type="pres">
      <dgm:prSet presAssocID="{05DEDC30-7B79-4C97-AE70-00CAD2821D5D}" presName="FlexibleEmptyPlaceHolder" presStyleCnt="0"/>
      <dgm:spPr/>
    </dgm:pt>
    <dgm:pt modelId="{C7254A89-344D-457E-BD9F-2B2F0F9A1353}" type="pres">
      <dgm:prSet presAssocID="{05DEDC30-7B79-4C97-AE70-00CAD2821D5D}" presName="ConnectLine" presStyleLbl="alignNode1" presStyleIdx="6"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B8AED44A-C035-49DE-943F-9DF1117E2735}" type="pres">
      <dgm:prSet presAssocID="{05DEDC30-7B79-4C97-AE70-00CAD2821D5D}" presName="ConnectorPoint" presStyleLbl="fgAcc1" presStyleIdx="6" presStyleCnt="11"/>
      <dgm:spPr>
        <a:solidFill>
          <a:schemeClr val="lt2">
            <a:alpha val="90000"/>
            <a:hueOff val="0"/>
            <a:satOff val="0"/>
            <a:lumOff val="0"/>
            <a:alphaOff val="0"/>
          </a:schemeClr>
        </a:solidFill>
        <a:ln w="12700" cap="flat" cmpd="sng" algn="ctr">
          <a:noFill/>
          <a:prstDash val="solid"/>
          <a:miter lim="800000"/>
        </a:ln>
        <a:effectLst/>
      </dgm:spPr>
    </dgm:pt>
    <dgm:pt modelId="{875BC8B8-5608-4653-B58A-227E05D0CF0B}" type="pres">
      <dgm:prSet presAssocID="{05DEDC30-7B79-4C97-AE70-00CAD2821D5D}" presName="EmptyPlaceHolder" presStyleCnt="0"/>
      <dgm:spPr/>
    </dgm:pt>
    <dgm:pt modelId="{C124089C-6625-4FF6-8266-8FB1CDE7E909}" type="pres">
      <dgm:prSet presAssocID="{55735DCC-3465-4C3D-BA42-74FC2B2B433E}" presName="spaceBetweenRectangles" presStyleCnt="0"/>
      <dgm:spPr/>
    </dgm:pt>
    <dgm:pt modelId="{6FCF96B2-350D-45BB-95D7-4902E34ED02B}" type="pres">
      <dgm:prSet presAssocID="{08D1552B-FFF1-40CD-AF86-1DC2DDC15410}" presName="composite" presStyleCnt="0"/>
      <dgm:spPr/>
    </dgm:pt>
    <dgm:pt modelId="{49D6C20F-6C34-40B0-AAFC-2569DB62877C}" type="pres">
      <dgm:prSet presAssocID="{08D1552B-FFF1-40CD-AF86-1DC2DDC15410}" presName="L1TextContainer" presStyleLbl="revTx" presStyleIdx="7" presStyleCnt="11">
        <dgm:presLayoutVars>
          <dgm:chMax val="1"/>
          <dgm:chPref val="1"/>
          <dgm:bulletEnabled val="1"/>
        </dgm:presLayoutVars>
      </dgm:prSet>
      <dgm:spPr/>
    </dgm:pt>
    <dgm:pt modelId="{FA10B67A-35B8-4FBA-91E7-A8CDBCA49A28}" type="pres">
      <dgm:prSet presAssocID="{08D1552B-FFF1-40CD-AF86-1DC2DDC15410}" presName="L2TextContainerWrapper" presStyleCnt="0">
        <dgm:presLayoutVars>
          <dgm:chMax val="0"/>
          <dgm:chPref val="0"/>
          <dgm:bulletEnabled val="1"/>
        </dgm:presLayoutVars>
      </dgm:prSet>
      <dgm:spPr/>
    </dgm:pt>
    <dgm:pt modelId="{DBAC77A8-5A90-4304-A38C-401C640E05FC}" type="pres">
      <dgm:prSet presAssocID="{08D1552B-FFF1-40CD-AF86-1DC2DDC15410}" presName="L2TextContainer" presStyleLbl="bgAccFollowNode1" presStyleIdx="7" presStyleCnt="11"/>
      <dgm:spPr/>
    </dgm:pt>
    <dgm:pt modelId="{A776D773-5901-4C1D-AA0C-B749DDD9A633}" type="pres">
      <dgm:prSet presAssocID="{08D1552B-FFF1-40CD-AF86-1DC2DDC15410}" presName="FlexibleEmptyPlaceHolder" presStyleCnt="0"/>
      <dgm:spPr/>
    </dgm:pt>
    <dgm:pt modelId="{09D757F4-6783-4274-BEEA-5D22DF9A3338}" type="pres">
      <dgm:prSet presAssocID="{08D1552B-FFF1-40CD-AF86-1DC2DDC15410}" presName="ConnectLine" presStyleLbl="alignNode1" presStyleIdx="7"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820E822A-46C8-4D2D-AD84-FF0BDE2DAC65}" type="pres">
      <dgm:prSet presAssocID="{08D1552B-FFF1-40CD-AF86-1DC2DDC15410}" presName="ConnectorPoint" presStyleLbl="fgAcc1" presStyleIdx="7" presStyleCnt="11"/>
      <dgm:spPr>
        <a:solidFill>
          <a:schemeClr val="lt2">
            <a:alpha val="90000"/>
            <a:hueOff val="0"/>
            <a:satOff val="0"/>
            <a:lumOff val="0"/>
            <a:alphaOff val="0"/>
          </a:schemeClr>
        </a:solidFill>
        <a:ln w="12700" cap="flat" cmpd="sng" algn="ctr">
          <a:noFill/>
          <a:prstDash val="solid"/>
          <a:miter lim="800000"/>
        </a:ln>
        <a:effectLst/>
      </dgm:spPr>
    </dgm:pt>
    <dgm:pt modelId="{DBA3B589-C321-4C95-84F5-6A411AA1BF42}" type="pres">
      <dgm:prSet presAssocID="{08D1552B-FFF1-40CD-AF86-1DC2DDC15410}" presName="EmptyPlaceHolder" presStyleCnt="0"/>
      <dgm:spPr/>
    </dgm:pt>
    <dgm:pt modelId="{44AF9B0A-4800-4AA9-8BE1-D3C0637DA6E0}" type="pres">
      <dgm:prSet presAssocID="{BC727BEB-76B5-4268-98A1-50F20EF955E5}" presName="spaceBetweenRectangles" presStyleCnt="0"/>
      <dgm:spPr/>
    </dgm:pt>
    <dgm:pt modelId="{E0A404D3-99BE-4FE1-9EE7-7A1294C2E1BE}" type="pres">
      <dgm:prSet presAssocID="{F0CAF26E-18E5-457F-AEA9-D0B2DBA81D1F}" presName="composite" presStyleCnt="0"/>
      <dgm:spPr/>
    </dgm:pt>
    <dgm:pt modelId="{D5C68398-0AF1-4AA6-81DC-04D8E7F5F367}" type="pres">
      <dgm:prSet presAssocID="{F0CAF26E-18E5-457F-AEA9-D0B2DBA81D1F}" presName="L1TextContainer" presStyleLbl="revTx" presStyleIdx="8" presStyleCnt="11">
        <dgm:presLayoutVars>
          <dgm:chMax val="1"/>
          <dgm:chPref val="1"/>
          <dgm:bulletEnabled val="1"/>
        </dgm:presLayoutVars>
      </dgm:prSet>
      <dgm:spPr/>
    </dgm:pt>
    <dgm:pt modelId="{A1484E7A-30F7-469B-8695-02F093386325}" type="pres">
      <dgm:prSet presAssocID="{F0CAF26E-18E5-457F-AEA9-D0B2DBA81D1F}" presName="L2TextContainerWrapper" presStyleCnt="0">
        <dgm:presLayoutVars>
          <dgm:chMax val="0"/>
          <dgm:chPref val="0"/>
          <dgm:bulletEnabled val="1"/>
        </dgm:presLayoutVars>
      </dgm:prSet>
      <dgm:spPr/>
    </dgm:pt>
    <dgm:pt modelId="{E324C9E7-6EA2-4291-B1C5-3398FC3FD86F}" type="pres">
      <dgm:prSet presAssocID="{F0CAF26E-18E5-457F-AEA9-D0B2DBA81D1F}" presName="L2TextContainer" presStyleLbl="bgAccFollowNode1" presStyleIdx="8" presStyleCnt="11"/>
      <dgm:spPr/>
    </dgm:pt>
    <dgm:pt modelId="{A0A8C0CE-F14F-411A-A599-864777C29953}" type="pres">
      <dgm:prSet presAssocID="{F0CAF26E-18E5-457F-AEA9-D0B2DBA81D1F}" presName="FlexibleEmptyPlaceHolder" presStyleCnt="0"/>
      <dgm:spPr/>
    </dgm:pt>
    <dgm:pt modelId="{BDA284C4-83AF-43F9-AFA8-634B4CD05ACE}" type="pres">
      <dgm:prSet presAssocID="{F0CAF26E-18E5-457F-AEA9-D0B2DBA81D1F}" presName="ConnectLine" presStyleLbl="alignNode1" presStyleIdx="8"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FB5CC454-F180-487C-A02C-A4EE781F3C70}" type="pres">
      <dgm:prSet presAssocID="{F0CAF26E-18E5-457F-AEA9-D0B2DBA81D1F}" presName="ConnectorPoint" presStyleLbl="fgAcc1" presStyleIdx="8" presStyleCnt="11"/>
      <dgm:spPr>
        <a:solidFill>
          <a:schemeClr val="lt2">
            <a:alpha val="90000"/>
            <a:hueOff val="0"/>
            <a:satOff val="0"/>
            <a:lumOff val="0"/>
            <a:alphaOff val="0"/>
          </a:schemeClr>
        </a:solidFill>
        <a:ln w="12700" cap="flat" cmpd="sng" algn="ctr">
          <a:noFill/>
          <a:prstDash val="solid"/>
          <a:miter lim="800000"/>
        </a:ln>
        <a:effectLst/>
      </dgm:spPr>
    </dgm:pt>
    <dgm:pt modelId="{7B9530CA-8B5D-467A-B335-9634A47A7960}" type="pres">
      <dgm:prSet presAssocID="{F0CAF26E-18E5-457F-AEA9-D0B2DBA81D1F}" presName="EmptyPlaceHolder" presStyleCnt="0"/>
      <dgm:spPr/>
    </dgm:pt>
    <dgm:pt modelId="{69C86EFF-3B66-4FEF-AF74-602204B410BE}" type="pres">
      <dgm:prSet presAssocID="{728706D6-A3B4-4762-9E55-859E79761C45}" presName="spaceBetweenRectangles" presStyleCnt="0"/>
      <dgm:spPr/>
    </dgm:pt>
    <dgm:pt modelId="{E3BFB048-B0C5-472A-A8C2-40A18FC9006E}" type="pres">
      <dgm:prSet presAssocID="{09331127-BDBC-4CB0-89AF-E59D0F46F0B0}" presName="composite" presStyleCnt="0"/>
      <dgm:spPr/>
    </dgm:pt>
    <dgm:pt modelId="{BB444C19-BE9B-4A70-8398-8E01E4A0CD12}" type="pres">
      <dgm:prSet presAssocID="{09331127-BDBC-4CB0-89AF-E59D0F46F0B0}" presName="L1TextContainer" presStyleLbl="revTx" presStyleIdx="9" presStyleCnt="11">
        <dgm:presLayoutVars>
          <dgm:chMax val="1"/>
          <dgm:chPref val="1"/>
          <dgm:bulletEnabled val="1"/>
        </dgm:presLayoutVars>
      </dgm:prSet>
      <dgm:spPr/>
    </dgm:pt>
    <dgm:pt modelId="{98A43E13-DDBC-48DD-814D-905EC3A6F305}" type="pres">
      <dgm:prSet presAssocID="{09331127-BDBC-4CB0-89AF-E59D0F46F0B0}" presName="L2TextContainerWrapper" presStyleCnt="0">
        <dgm:presLayoutVars>
          <dgm:chMax val="0"/>
          <dgm:chPref val="0"/>
          <dgm:bulletEnabled val="1"/>
        </dgm:presLayoutVars>
      </dgm:prSet>
      <dgm:spPr/>
    </dgm:pt>
    <dgm:pt modelId="{2A241471-6E54-4F31-81A5-F2BFC7687E25}" type="pres">
      <dgm:prSet presAssocID="{09331127-BDBC-4CB0-89AF-E59D0F46F0B0}" presName="L2TextContainer" presStyleLbl="bgAccFollowNode1" presStyleIdx="9" presStyleCnt="11"/>
      <dgm:spPr/>
    </dgm:pt>
    <dgm:pt modelId="{79AA6F57-C814-45C7-B9EF-C86F524EA9C4}" type="pres">
      <dgm:prSet presAssocID="{09331127-BDBC-4CB0-89AF-E59D0F46F0B0}" presName="FlexibleEmptyPlaceHolder" presStyleCnt="0"/>
      <dgm:spPr/>
    </dgm:pt>
    <dgm:pt modelId="{D054EA5A-0B39-404D-870A-E9DF3EE49B5C}" type="pres">
      <dgm:prSet presAssocID="{09331127-BDBC-4CB0-89AF-E59D0F46F0B0}" presName="ConnectLine" presStyleLbl="alignNode1" presStyleIdx="9"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7366ECDC-83B7-4FE0-B415-CA7C0A3B3BB0}" type="pres">
      <dgm:prSet presAssocID="{09331127-BDBC-4CB0-89AF-E59D0F46F0B0}" presName="ConnectorPoint" presStyleLbl="fgAcc1" presStyleIdx="9" presStyleCnt="11"/>
      <dgm:spPr>
        <a:solidFill>
          <a:schemeClr val="lt2">
            <a:alpha val="90000"/>
            <a:hueOff val="0"/>
            <a:satOff val="0"/>
            <a:lumOff val="0"/>
            <a:alphaOff val="0"/>
          </a:schemeClr>
        </a:solidFill>
        <a:ln w="12700" cap="flat" cmpd="sng" algn="ctr">
          <a:noFill/>
          <a:prstDash val="solid"/>
          <a:miter lim="800000"/>
        </a:ln>
        <a:effectLst/>
      </dgm:spPr>
    </dgm:pt>
    <dgm:pt modelId="{B17E6D4A-B033-4F70-BC4A-BF532000C38F}" type="pres">
      <dgm:prSet presAssocID="{09331127-BDBC-4CB0-89AF-E59D0F46F0B0}" presName="EmptyPlaceHolder" presStyleCnt="0"/>
      <dgm:spPr/>
    </dgm:pt>
    <dgm:pt modelId="{17810571-9066-47F0-9EBE-03558816C63B}" type="pres">
      <dgm:prSet presAssocID="{915A6825-BD2F-4D75-8A8D-2487A498BE93}" presName="spaceBetweenRectangles" presStyleCnt="0"/>
      <dgm:spPr/>
    </dgm:pt>
    <dgm:pt modelId="{A86E8B88-D121-4B5E-A1F8-E3DDFFF66380}" type="pres">
      <dgm:prSet presAssocID="{D826BD9E-FB9B-4C87-A8DA-9375092B85C5}" presName="composite" presStyleCnt="0"/>
      <dgm:spPr/>
    </dgm:pt>
    <dgm:pt modelId="{2B5D1E30-B122-49EE-8F93-8231BB674A53}" type="pres">
      <dgm:prSet presAssocID="{D826BD9E-FB9B-4C87-A8DA-9375092B85C5}" presName="L1TextContainer" presStyleLbl="revTx" presStyleIdx="10" presStyleCnt="11">
        <dgm:presLayoutVars>
          <dgm:chMax val="1"/>
          <dgm:chPref val="1"/>
          <dgm:bulletEnabled val="1"/>
        </dgm:presLayoutVars>
      </dgm:prSet>
      <dgm:spPr/>
    </dgm:pt>
    <dgm:pt modelId="{41EA2410-2317-4A0D-B414-D0F079FFA773}" type="pres">
      <dgm:prSet presAssocID="{D826BD9E-FB9B-4C87-A8DA-9375092B85C5}" presName="L2TextContainerWrapper" presStyleCnt="0">
        <dgm:presLayoutVars>
          <dgm:chMax val="0"/>
          <dgm:chPref val="0"/>
          <dgm:bulletEnabled val="1"/>
        </dgm:presLayoutVars>
      </dgm:prSet>
      <dgm:spPr/>
    </dgm:pt>
    <dgm:pt modelId="{B11660E5-23FC-4F49-AAF4-2BC86D89F13F}" type="pres">
      <dgm:prSet presAssocID="{D826BD9E-FB9B-4C87-A8DA-9375092B85C5}" presName="L2TextContainer" presStyleLbl="bgAccFollowNode1" presStyleIdx="10" presStyleCnt="11"/>
      <dgm:spPr/>
    </dgm:pt>
    <dgm:pt modelId="{F8660BEE-AC87-4617-9A47-E6EE5CC110F9}" type="pres">
      <dgm:prSet presAssocID="{D826BD9E-FB9B-4C87-A8DA-9375092B85C5}" presName="FlexibleEmptyPlaceHolder" presStyleCnt="0"/>
      <dgm:spPr/>
    </dgm:pt>
    <dgm:pt modelId="{CE6EF55E-6D51-4046-B242-4B932DC02A1A}" type="pres">
      <dgm:prSet presAssocID="{D826BD9E-FB9B-4C87-A8DA-9375092B85C5}" presName="ConnectLine" presStyleLbl="alignNode1" presStyleIdx="10" presStyleCnt="11"/>
      <dgm:spPr>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gm:spPr>
    </dgm:pt>
    <dgm:pt modelId="{068CE0A5-722E-4F3F-8E39-CEF211994BD4}" type="pres">
      <dgm:prSet presAssocID="{D826BD9E-FB9B-4C87-A8DA-9375092B85C5}" presName="ConnectorPoint" presStyleLbl="fgAcc1" presStyleIdx="10" presStyleCnt="11"/>
      <dgm:spPr>
        <a:solidFill>
          <a:schemeClr val="lt2">
            <a:alpha val="90000"/>
            <a:hueOff val="0"/>
            <a:satOff val="0"/>
            <a:lumOff val="0"/>
            <a:alphaOff val="0"/>
          </a:schemeClr>
        </a:solidFill>
        <a:ln w="12700" cap="flat" cmpd="sng" algn="ctr">
          <a:noFill/>
          <a:prstDash val="solid"/>
          <a:miter lim="800000"/>
        </a:ln>
        <a:effectLst/>
      </dgm:spPr>
    </dgm:pt>
    <dgm:pt modelId="{B728C658-8CBD-47F8-875E-0DC87B48EFCE}" type="pres">
      <dgm:prSet presAssocID="{D826BD9E-FB9B-4C87-A8DA-9375092B85C5}" presName="EmptyPlaceHolder" presStyleCnt="0"/>
      <dgm:spPr/>
    </dgm:pt>
  </dgm:ptLst>
  <dgm:cxnLst>
    <dgm:cxn modelId="{66056E02-B418-4EB9-8DE7-0C16B610A9C1}" type="presOf" srcId="{88362D0E-7E0C-4E20-8830-419C5BE8EFFC}" destId="{E324C9E7-6EA2-4291-B1C5-3398FC3FD86F}" srcOrd="0" destOrd="0" presId="urn:microsoft.com/office/officeart/2017/3/layout/HorizontalPathTimeline"/>
    <dgm:cxn modelId="{152F4405-B6D5-4F01-AADE-38870CAA8464}" srcId="{2CF415DA-530E-4423-BE0F-82CE271B4C42}" destId="{049A1975-5C98-4318-A607-5B18E89303FF}" srcOrd="0" destOrd="0" parTransId="{78E257E6-7349-4886-AFDD-9348CFC01BF0}" sibTransId="{31662449-48DD-4193-9F33-FA9B5D459999}"/>
    <dgm:cxn modelId="{1D6E1B0C-6F64-4346-BCBD-AE7BEF72D800}" type="presOf" srcId="{42E1089F-1C57-43F7-AB7A-A29DAD7A71E3}" destId="{B11660E5-23FC-4F49-AAF4-2BC86D89F13F}" srcOrd="0" destOrd="0" presId="urn:microsoft.com/office/officeart/2017/3/layout/HorizontalPathTimeline"/>
    <dgm:cxn modelId="{753CD40D-9E1D-4F46-BE6F-9EAF7A5E8930}" type="presOf" srcId="{80F5E595-14EC-47E1-994E-7579104A1112}" destId="{B9699DB5-E78C-4224-9EA9-2DB45C99C63C}" srcOrd="0" destOrd="1" presId="urn:microsoft.com/office/officeart/2017/3/layout/HorizontalPathTimeline"/>
    <dgm:cxn modelId="{2D4FE213-1578-4F8E-B3BF-2116D1C71355}" srcId="{EA7D05A7-A0AC-4236-A4E7-0C87452098D6}" destId="{313BD9FE-821A-4329-A84B-46F24BC1FA1B}" srcOrd="0" destOrd="0" parTransId="{F0E4B66C-A7E6-4210-AC5A-81AE6D8E8CAA}" sibTransId="{5119F574-73A3-4EF9-BE44-3617BA13C8D7}"/>
    <dgm:cxn modelId="{EB082728-3A05-4A0B-BB26-D8B91B5E7071}" type="presOf" srcId="{F47BF0B6-333B-4AA6-A654-8B448B9530C9}" destId="{5B19BFC2-F6F2-44E1-AE1D-CDE8EDBE2BAF}" srcOrd="0" destOrd="1" presId="urn:microsoft.com/office/officeart/2017/3/layout/HorizontalPathTimeline"/>
    <dgm:cxn modelId="{21544C30-49E8-4563-BD83-2F7AF4C9CBE0}" srcId="{F0CAF26E-18E5-457F-AEA9-D0B2DBA81D1F}" destId="{DF586AA0-1E4B-4C19-81FF-739EB2CA9008}" srcOrd="1" destOrd="0" parTransId="{42EAFF04-47E0-4150-809A-58D23F55201C}" sibTransId="{A1BD3BC7-AF67-4386-9E5E-D746DE5AAC95}"/>
    <dgm:cxn modelId="{3F2D423E-320B-4547-AA18-24B6A22BDF94}" type="presOf" srcId="{6DD12172-F374-4BD2-8054-329E8E7D409B}" destId="{9FB9761F-36FB-4DB4-87B5-C5C46DE42437}" srcOrd="0" destOrd="1" presId="urn:microsoft.com/office/officeart/2017/3/layout/HorizontalPathTimeline"/>
    <dgm:cxn modelId="{66A7513E-5061-45A7-AB9D-D9F2AFA903BE}" type="presOf" srcId="{6299B662-3CDB-4365-A48E-A721DC82CA4A}" destId="{9B08799D-C1E4-4667-9B7C-562E9141473B}" srcOrd="0" destOrd="0" presId="urn:microsoft.com/office/officeart/2017/3/layout/HorizontalPathTimeline"/>
    <dgm:cxn modelId="{FE8E6140-920A-4554-8500-92E7C2EC3C70}" type="presOf" srcId="{DF586AA0-1E4B-4C19-81FF-739EB2CA9008}" destId="{E324C9E7-6EA2-4291-B1C5-3398FC3FD86F}" srcOrd="0" destOrd="1" presId="urn:microsoft.com/office/officeart/2017/3/layout/HorizontalPathTimeline"/>
    <dgm:cxn modelId="{36C6525B-F0E4-43D2-ACF6-04394928D71B}" srcId="{D826BD9E-FB9B-4C87-A8DA-9375092B85C5}" destId="{42E1089F-1C57-43F7-AB7A-A29DAD7A71E3}" srcOrd="0" destOrd="0" parTransId="{6B39E725-2345-49C7-9725-BDC5919DDB9C}" sibTransId="{0EDB41D2-B6E7-4A0A-B977-90B4ECF1AE15}"/>
    <dgm:cxn modelId="{1D6F655D-21F7-461E-A20E-26FF38E0EA31}" srcId="{6299B662-3CDB-4365-A48E-A721DC82CA4A}" destId="{F0CAF26E-18E5-457F-AEA9-D0B2DBA81D1F}" srcOrd="8" destOrd="0" parTransId="{7B4E2479-1F9E-43BC-95D2-CC6071978DE8}" sibTransId="{728706D6-A3B4-4762-9E55-859E79761C45}"/>
    <dgm:cxn modelId="{0516CA41-A67C-4522-BB42-7B540E97CC74}" type="presOf" srcId="{4CF8DC2E-819A-44F6-9F2D-26F206608F2F}" destId="{5B19BFC2-F6F2-44E1-AE1D-CDE8EDBE2BAF}" srcOrd="0" destOrd="0" presId="urn:microsoft.com/office/officeart/2017/3/layout/HorizontalPathTimeline"/>
    <dgm:cxn modelId="{64858763-BCA3-46DD-9A1C-BBE1D3A08E9D}" srcId="{6299B662-3CDB-4365-A48E-A721DC82CA4A}" destId="{EA7D05A7-A0AC-4236-A4E7-0C87452098D6}" srcOrd="3" destOrd="0" parTransId="{85D927CF-E815-4EA1-9C44-70C38B359E8E}" sibTransId="{3E36294A-B6D4-4319-9CD7-D7C43236C417}"/>
    <dgm:cxn modelId="{2B020048-EA04-4DDD-B9C9-CC24FFF84BC9}" srcId="{6299B662-3CDB-4365-A48E-A721DC82CA4A}" destId="{05DEDC30-7B79-4C97-AE70-00CAD2821D5D}" srcOrd="6" destOrd="0" parTransId="{4B71C6EF-5530-4111-BBB7-2E33DBC10ED4}" sibTransId="{55735DCC-3465-4C3D-BA42-74FC2B2B433E}"/>
    <dgm:cxn modelId="{91D0576A-FE44-46DF-BDFE-E4D20DF6DAD8}" srcId="{04C5A024-F676-4AAD-B46D-FD63638409A2}" destId="{4CF8DC2E-819A-44F6-9F2D-26F206608F2F}" srcOrd="0" destOrd="0" parTransId="{C03C7FD0-C44B-41C2-8170-590E7D88F7CB}" sibTransId="{AFA46D58-0F52-4EED-86D6-041EC7F0F9BA}"/>
    <dgm:cxn modelId="{0A6A674C-D760-4D20-8FB9-134A6B8B0F0F}" srcId="{6299B662-3CDB-4365-A48E-A721DC82CA4A}" destId="{1D88E25A-946F-4FFA-A715-1B6B8920E9FB}" srcOrd="2" destOrd="0" parTransId="{2C9D199A-95B6-475E-A08E-F6789EF0D724}" sibTransId="{4EF8BEC6-5037-40F6-803F-4FA3FDAFD86A}"/>
    <dgm:cxn modelId="{0C4D164D-5C95-45CE-B338-1D5028F43A71}" type="presOf" srcId="{2625D3F7-CF7C-4D55-96FB-92DD7FF857DF}" destId="{DBAC77A8-5A90-4304-A38C-401C640E05FC}" srcOrd="0" destOrd="0" presId="urn:microsoft.com/office/officeart/2017/3/layout/HorizontalPathTimeline"/>
    <dgm:cxn modelId="{4B8AFA71-852E-4DEA-8BCA-FB280B7292A6}" srcId="{2CF415DA-530E-4423-BE0F-82CE271B4C42}" destId="{5B0EA1F4-4881-42A6-A08D-CBF1536AF403}" srcOrd="2" destOrd="0" parTransId="{9AD05C0F-7E16-46CD-907D-A34CA9B477C6}" sibTransId="{1AAD7E34-6C9F-4A7E-A743-82DA41CF01AB}"/>
    <dgm:cxn modelId="{47E8C974-EF8F-444B-AE09-825A4FA7BA35}" srcId="{3D7ACADD-A659-4429-AEDD-132A1E6BF51A}" destId="{02FC550F-2A46-42AE-9757-8C6DF4698F5E}" srcOrd="1" destOrd="0" parTransId="{CC40B6BB-AE70-4722-9CC6-9F2565979FC5}" sibTransId="{7745AFCC-3443-4CE5-BE47-4E2281698BFF}"/>
    <dgm:cxn modelId="{F68D3E59-B8A7-41CA-8C17-F2FC76558DF2}" type="presOf" srcId="{3DA82214-4255-4F8A-A624-159128F4105D}" destId="{F268A91A-7645-490A-9F80-0D8DB3200126}" srcOrd="0" destOrd="0" presId="urn:microsoft.com/office/officeart/2017/3/layout/HorizontalPathTimeline"/>
    <dgm:cxn modelId="{8018975A-FA58-4FBA-88CB-672A3692D492}" type="presOf" srcId="{F0CAF26E-18E5-457F-AEA9-D0B2DBA81D1F}" destId="{D5C68398-0AF1-4AA6-81DC-04D8E7F5F367}" srcOrd="0" destOrd="0" presId="urn:microsoft.com/office/officeart/2017/3/layout/HorizontalPathTimeline"/>
    <dgm:cxn modelId="{E99E537B-9027-44B9-9549-8A4D685B12CB}" type="presOf" srcId="{5B0EA1F4-4881-42A6-A08D-CBF1536AF403}" destId="{B9699DB5-E78C-4224-9EA9-2DB45C99C63C}" srcOrd="0" destOrd="2" presId="urn:microsoft.com/office/officeart/2017/3/layout/HorizontalPathTimeline"/>
    <dgm:cxn modelId="{60E30E7D-9AEB-4397-B61A-109E7C934537}" srcId="{1D88E25A-946F-4FFA-A715-1B6B8920E9FB}" destId="{6DD12172-F374-4BD2-8054-329E8E7D409B}" srcOrd="1" destOrd="0" parTransId="{2BD7B5A4-1377-443E-9F2D-7D681C49EC8A}" sibTransId="{C92365DC-CDFF-48B8-B738-C4FB4A6DA670}"/>
    <dgm:cxn modelId="{E8EDCA7D-FFD3-4A57-8D66-41E00B883BE2}" srcId="{2CF415DA-530E-4423-BE0F-82CE271B4C42}" destId="{80F5E595-14EC-47E1-994E-7579104A1112}" srcOrd="1" destOrd="0" parTransId="{80DC267D-12F9-4787-862F-AF533EB5FA8C}" sibTransId="{9A5D6EC8-41E8-488A-B719-DB8A7ACF77BB}"/>
    <dgm:cxn modelId="{7D50A780-1482-45DB-9F60-5E074AF510D7}" srcId="{8E1AAAEE-C7B5-4498-9C4C-01DEB05C1035}" destId="{FBC4D161-6123-43EF-A578-3A0160F39BC0}" srcOrd="1" destOrd="0" parTransId="{6907EF12-4D9D-418E-9A9B-3A46B9E19850}" sibTransId="{C1A7D699-8643-4262-9A7B-BD7092245297}"/>
    <dgm:cxn modelId="{DC655283-1E81-40C6-B6F0-9190B4A0FE8D}" type="presOf" srcId="{09331127-BDBC-4CB0-89AF-E59D0F46F0B0}" destId="{BB444C19-BE9B-4A70-8398-8E01E4A0CD12}" srcOrd="0" destOrd="0" presId="urn:microsoft.com/office/officeart/2017/3/layout/HorizontalPathTimeline"/>
    <dgm:cxn modelId="{6C26D783-10C6-488A-9757-84524E872235}" type="presOf" srcId="{02FC550F-2A46-42AE-9757-8C6DF4698F5E}" destId="{F268A91A-7645-490A-9F80-0D8DB3200126}" srcOrd="0" destOrd="1" presId="urn:microsoft.com/office/officeart/2017/3/layout/HorizontalPathTimeline"/>
    <dgm:cxn modelId="{22E40C85-2BD5-4965-89A2-9B6F22B2EFA3}" type="presOf" srcId="{8E1AAAEE-C7B5-4498-9C4C-01DEB05C1035}" destId="{BDA49436-0C90-4231-AA9A-FA53C941BE59}" srcOrd="0" destOrd="0" presId="urn:microsoft.com/office/officeart/2017/3/layout/HorizontalPathTimeline"/>
    <dgm:cxn modelId="{B6229B86-8A3A-439E-9579-85C51A78BE92}" srcId="{05DEDC30-7B79-4C97-AE70-00CAD2821D5D}" destId="{DE1E13E2-137B-412C-99AB-1D02D3C3A0B4}" srcOrd="1" destOrd="0" parTransId="{AFAF5E55-1EBB-412B-BC59-EA17CBB960F4}" sibTransId="{A12F5EEA-973E-477E-B811-52BE18F5EF25}"/>
    <dgm:cxn modelId="{7F341C88-122A-4F5A-A0A4-9AAC94ADCB5E}" srcId="{05DEDC30-7B79-4C97-AE70-00CAD2821D5D}" destId="{82724023-B46F-490D-82BD-DE3A402BA128}" srcOrd="0" destOrd="0" parTransId="{7EA1AE9D-35F8-4258-8A76-7E41F45868CA}" sibTransId="{99696976-A961-4F00-947B-543F65871137}"/>
    <dgm:cxn modelId="{2162B68A-5C85-4F3F-9338-B90A92C62078}" srcId="{6299B662-3CDB-4365-A48E-A721DC82CA4A}" destId="{08D1552B-FFF1-40CD-AF86-1DC2DDC15410}" srcOrd="7" destOrd="0" parTransId="{5E19F371-E361-4DF4-97B0-D5495BA68243}" sibTransId="{BC727BEB-76B5-4268-98A1-50F20EF955E5}"/>
    <dgm:cxn modelId="{93F36D8F-224D-498B-9E53-B8E4F8CB0E76}" srcId="{8E1AAAEE-C7B5-4498-9C4C-01DEB05C1035}" destId="{392FB155-6B41-44F6-8F4F-CAE9290309E2}" srcOrd="0" destOrd="0" parTransId="{BF2186C1-3DE4-4300-86C4-1B56E5FF1E91}" sibTransId="{69FB25E9-2585-4425-90E6-3D73596BC4B4}"/>
    <dgm:cxn modelId="{4C566498-0D0B-4723-A7D1-6B2EDFB87BB0}" srcId="{F0CAF26E-18E5-457F-AEA9-D0B2DBA81D1F}" destId="{88362D0E-7E0C-4E20-8830-419C5BE8EFFC}" srcOrd="0" destOrd="0" parTransId="{59127D6B-3B94-4996-93DC-685F561F851D}" sibTransId="{368E6FD8-6579-4224-A459-EDBD83800619}"/>
    <dgm:cxn modelId="{0F01F698-064E-433F-A176-89857A452426}" type="presOf" srcId="{1D88E25A-946F-4FFA-A715-1B6B8920E9FB}" destId="{6242AA97-43AD-4538-BB8C-FB4061699DD0}" srcOrd="0" destOrd="0" presId="urn:microsoft.com/office/officeart/2017/3/layout/HorizontalPathTimeline"/>
    <dgm:cxn modelId="{68A4B299-96A7-49AB-B87A-61629146204F}" type="presOf" srcId="{EA7D05A7-A0AC-4236-A4E7-0C87452098D6}" destId="{3D1C497F-D178-49C5-BACB-9220044EF557}" srcOrd="0" destOrd="0" presId="urn:microsoft.com/office/officeart/2017/3/layout/HorizontalPathTimeline"/>
    <dgm:cxn modelId="{4C500F9D-A39F-4CDB-89EF-C95024954272}" srcId="{6299B662-3CDB-4365-A48E-A721DC82CA4A}" destId="{2CF415DA-530E-4423-BE0F-82CE271B4C42}" srcOrd="1" destOrd="0" parTransId="{69BDBF8B-94A7-40D4-9D03-3086F47EDAF8}" sibTransId="{E8AF2DD3-5BE4-4764-A2AB-28BEF4D1C2F9}"/>
    <dgm:cxn modelId="{3CA5F8A0-D022-4AF2-8D73-FF8D8AE53196}" srcId="{3D7ACADD-A659-4429-AEDD-132A1E6BF51A}" destId="{3DA82214-4255-4F8A-A624-159128F4105D}" srcOrd="0" destOrd="0" parTransId="{CD80A10C-D3DB-4862-8ED3-AA77C87C6D31}" sibTransId="{7C0F19A3-4653-467D-A555-0E8814BE498C}"/>
    <dgm:cxn modelId="{5BB674A1-618E-4BB6-B3BB-48E33F92FCDA}" type="presOf" srcId="{DE1E13E2-137B-412C-99AB-1D02D3C3A0B4}" destId="{5AEC923E-0C84-43A4-88BA-9113C8B11ACC}" srcOrd="0" destOrd="1" presId="urn:microsoft.com/office/officeart/2017/3/layout/HorizontalPathTimeline"/>
    <dgm:cxn modelId="{1A83BEA3-8B3F-49E7-B57F-54CBA6EE8542}" type="presOf" srcId="{82724023-B46F-490D-82BD-DE3A402BA128}" destId="{5AEC923E-0C84-43A4-88BA-9113C8B11ACC}" srcOrd="0" destOrd="0" presId="urn:microsoft.com/office/officeart/2017/3/layout/HorizontalPathTimeline"/>
    <dgm:cxn modelId="{8D49C1A3-B902-481C-9FF9-E54447576C86}" type="presOf" srcId="{3D7ACADD-A659-4429-AEDD-132A1E6BF51A}" destId="{54636896-9C3F-4221-8261-4CE7075F9202}" srcOrd="0" destOrd="0" presId="urn:microsoft.com/office/officeart/2017/3/layout/HorizontalPathTimeline"/>
    <dgm:cxn modelId="{BBF11EA6-AB37-4A08-8495-A248490FCDAC}" type="presOf" srcId="{05DEDC30-7B79-4C97-AE70-00CAD2821D5D}" destId="{F1D8DA1E-A1D7-475E-864B-8606F350EAF3}" srcOrd="0" destOrd="0" presId="urn:microsoft.com/office/officeart/2017/3/layout/HorizontalPathTimeline"/>
    <dgm:cxn modelId="{6323D7A7-C235-4C4F-8A31-A41F76727321}" srcId="{04C5A024-F676-4AAD-B46D-FD63638409A2}" destId="{F47BF0B6-333B-4AA6-A654-8B448B9530C9}" srcOrd="1" destOrd="0" parTransId="{82474664-B30F-4B56-A38E-8BE52F3C459C}" sibTransId="{203A3526-0E99-4DB3-BD2E-DAA27872684A}"/>
    <dgm:cxn modelId="{7A1CB0A9-489D-4978-BF6B-05DA5EF3FF5B}" srcId="{1D88E25A-946F-4FFA-A715-1B6B8920E9FB}" destId="{639157CF-921C-4C14-93B6-2088440DFB50}" srcOrd="0" destOrd="0" parTransId="{BC928AB0-D1D9-4B0B-B309-262BB4F53906}" sibTransId="{360AE1C1-081C-4593-829F-452D9396C7EC}"/>
    <dgm:cxn modelId="{3B42BAB0-2050-49AB-89B8-8E6C3F3CD86A}" srcId="{6299B662-3CDB-4365-A48E-A721DC82CA4A}" destId="{04C5A024-F676-4AAD-B46D-FD63638409A2}" srcOrd="4" destOrd="0" parTransId="{92BD1946-6FC6-4CA0-B1E0-FB386FD10F1F}" sibTransId="{5796D69E-2F5D-4E2E-A00C-DFB41BAA9A5E}"/>
    <dgm:cxn modelId="{064362B5-B25C-4963-808E-12B220714054}" srcId="{08D1552B-FFF1-40CD-AF86-1DC2DDC15410}" destId="{2625D3F7-CF7C-4D55-96FB-92DD7FF857DF}" srcOrd="0" destOrd="0" parTransId="{5B0A76AD-E351-424A-B36E-1C6DA10E884E}" sibTransId="{28FAD316-3C8B-4640-AD5F-67577F8BA171}"/>
    <dgm:cxn modelId="{614FE5BB-0491-483D-914C-2DA8B432006E}" type="presOf" srcId="{08D1552B-FFF1-40CD-AF86-1DC2DDC15410}" destId="{49D6C20F-6C34-40B0-AAFC-2569DB62877C}" srcOrd="0" destOrd="0" presId="urn:microsoft.com/office/officeart/2017/3/layout/HorizontalPathTimeline"/>
    <dgm:cxn modelId="{1178BAC5-155E-421F-B24A-ED377C896550}" srcId="{6299B662-3CDB-4365-A48E-A721DC82CA4A}" destId="{8E1AAAEE-C7B5-4498-9C4C-01DEB05C1035}" srcOrd="0" destOrd="0" parTransId="{29C02B5C-4694-4D6F-BAF8-5C53EFE897F8}" sibTransId="{D9AC7E65-564E-4333-A362-7057652941D9}"/>
    <dgm:cxn modelId="{92D92BCE-0312-46D1-B585-7014DCDA9433}" type="presOf" srcId="{FBC4D161-6123-43EF-A578-3A0160F39BC0}" destId="{A6524ACE-7E5D-410C-A404-C5C58E5C3EE5}" srcOrd="0" destOrd="1" presId="urn:microsoft.com/office/officeart/2017/3/layout/HorizontalPathTimeline"/>
    <dgm:cxn modelId="{563294CF-44B1-4713-819B-375AF7F32474}" type="presOf" srcId="{D826BD9E-FB9B-4C87-A8DA-9375092B85C5}" destId="{2B5D1E30-B122-49EE-8F93-8231BB674A53}" srcOrd="0" destOrd="0" presId="urn:microsoft.com/office/officeart/2017/3/layout/HorizontalPathTimeline"/>
    <dgm:cxn modelId="{37C443D2-E472-4D90-8C0A-97DE7ABE5C06}" srcId="{6299B662-3CDB-4365-A48E-A721DC82CA4A}" destId="{09331127-BDBC-4CB0-89AF-E59D0F46F0B0}" srcOrd="9" destOrd="0" parTransId="{2C88AD38-681C-4BEF-84B2-0EE013B7FDE5}" sibTransId="{915A6825-BD2F-4D75-8A8D-2487A498BE93}"/>
    <dgm:cxn modelId="{576648D5-774C-475D-8939-B0C9BA09317B}" type="presOf" srcId="{DC1AE464-0287-4357-9393-89320E5B0FED}" destId="{2A241471-6E54-4F31-81A5-F2BFC7687E25}" srcOrd="0" destOrd="0" presId="urn:microsoft.com/office/officeart/2017/3/layout/HorizontalPathTimeline"/>
    <dgm:cxn modelId="{12E0F5D9-15B0-4D87-AA9D-6939D9127460}" srcId="{6299B662-3CDB-4365-A48E-A721DC82CA4A}" destId="{D826BD9E-FB9B-4C87-A8DA-9375092B85C5}" srcOrd="10" destOrd="0" parTransId="{58DB7004-AED8-42E8-B866-E543C7868FEE}" sibTransId="{46D54CFE-56A9-4EBA-90B0-39E421DD4560}"/>
    <dgm:cxn modelId="{DD0C23DC-AE1C-4C69-9959-BCBA3FEC06F5}" type="presOf" srcId="{04C5A024-F676-4AAD-B46D-FD63638409A2}" destId="{BF2AD2A4-CD6F-4F17-919A-C7BE1BE49FF1}" srcOrd="0" destOrd="0" presId="urn:microsoft.com/office/officeart/2017/3/layout/HorizontalPathTimeline"/>
    <dgm:cxn modelId="{7AC072DF-0AC3-40C6-80A0-99ADD58677D3}" type="presOf" srcId="{639157CF-921C-4C14-93B6-2088440DFB50}" destId="{9FB9761F-36FB-4DB4-87B5-C5C46DE42437}" srcOrd="0" destOrd="0" presId="urn:microsoft.com/office/officeart/2017/3/layout/HorizontalPathTimeline"/>
    <dgm:cxn modelId="{6746FBE1-9682-44B3-A31D-C648E9B4FD2A}" type="presOf" srcId="{313BD9FE-821A-4329-A84B-46F24BC1FA1B}" destId="{DBB6B832-1131-4B61-93CB-4D34F365D6C7}" srcOrd="0" destOrd="0" presId="urn:microsoft.com/office/officeart/2017/3/layout/HorizontalPathTimeline"/>
    <dgm:cxn modelId="{1B01A1E7-6A41-498B-A69A-E315A564ED2B}" type="presOf" srcId="{049A1975-5C98-4318-A607-5B18E89303FF}" destId="{B9699DB5-E78C-4224-9EA9-2DB45C99C63C}" srcOrd="0" destOrd="0" presId="urn:microsoft.com/office/officeart/2017/3/layout/HorizontalPathTimeline"/>
    <dgm:cxn modelId="{F3836DF1-110B-4EFC-9102-7B9ED82983EE}" srcId="{6299B662-3CDB-4365-A48E-A721DC82CA4A}" destId="{3D7ACADD-A659-4429-AEDD-132A1E6BF51A}" srcOrd="5" destOrd="0" parTransId="{72F7BA46-E93A-468C-A6FF-B2E55EC989CC}" sibTransId="{24374424-2BB3-4F3A-8D62-D01D8136F029}"/>
    <dgm:cxn modelId="{620671F2-AB74-4801-B884-38C37C244406}" type="presOf" srcId="{392FB155-6B41-44F6-8F4F-CAE9290309E2}" destId="{A6524ACE-7E5D-410C-A404-C5C58E5C3EE5}" srcOrd="0" destOrd="0" presId="urn:microsoft.com/office/officeart/2017/3/layout/HorizontalPathTimeline"/>
    <dgm:cxn modelId="{185055F4-8422-45FB-95FD-938F08EDE514}" srcId="{09331127-BDBC-4CB0-89AF-E59D0F46F0B0}" destId="{DC1AE464-0287-4357-9393-89320E5B0FED}" srcOrd="0" destOrd="0" parTransId="{2CEEED62-A6F7-4419-9F0A-4440AC0B09C3}" sibTransId="{75918FEA-9369-4362-B38E-FD7EF054D854}"/>
    <dgm:cxn modelId="{298489F6-943B-4BAB-9F98-B6F08B1C130C}" type="presOf" srcId="{2CF415DA-530E-4423-BE0F-82CE271B4C42}" destId="{EE031277-0509-4C8A-B194-BCCBCEE5223C}" srcOrd="0" destOrd="0" presId="urn:microsoft.com/office/officeart/2017/3/layout/HorizontalPathTimeline"/>
    <dgm:cxn modelId="{53771A1C-C99E-4764-80A4-BDFC794CBA64}" type="presParOf" srcId="{9B08799D-C1E4-4667-9B7C-562E9141473B}" destId="{180E1AAD-7FAD-4DEB-9357-BF934254376A}" srcOrd="0" destOrd="0" presId="urn:microsoft.com/office/officeart/2017/3/layout/HorizontalPathTimeline"/>
    <dgm:cxn modelId="{C5C6F3CC-36CB-497B-B24C-64D1F7FF0519}" type="presParOf" srcId="{9B08799D-C1E4-4667-9B7C-562E9141473B}" destId="{051343BE-75E2-44D2-B0AA-1BE5EBAB9BF8}" srcOrd="1" destOrd="0" presId="urn:microsoft.com/office/officeart/2017/3/layout/HorizontalPathTimeline"/>
    <dgm:cxn modelId="{34E56565-E946-4525-9E37-C233E521337A}" type="presParOf" srcId="{051343BE-75E2-44D2-B0AA-1BE5EBAB9BF8}" destId="{80EFD7FB-6789-4BFA-9075-B4207C65E69F}" srcOrd="0" destOrd="0" presId="urn:microsoft.com/office/officeart/2017/3/layout/HorizontalPathTimeline"/>
    <dgm:cxn modelId="{1AA30398-0186-4000-947B-B63213C607BD}" type="presParOf" srcId="{80EFD7FB-6789-4BFA-9075-B4207C65E69F}" destId="{BDA49436-0C90-4231-AA9A-FA53C941BE59}" srcOrd="0" destOrd="0" presId="urn:microsoft.com/office/officeart/2017/3/layout/HorizontalPathTimeline"/>
    <dgm:cxn modelId="{DF158FE0-A182-4F42-9799-56BAE3B3FB49}" type="presParOf" srcId="{80EFD7FB-6789-4BFA-9075-B4207C65E69F}" destId="{0F01BB47-0D78-4ABF-B726-A67F2CB5E92F}" srcOrd="1" destOrd="0" presId="urn:microsoft.com/office/officeart/2017/3/layout/HorizontalPathTimeline"/>
    <dgm:cxn modelId="{EA4220DE-C819-4E5A-97F4-4A21C54927C5}" type="presParOf" srcId="{0F01BB47-0D78-4ABF-B726-A67F2CB5E92F}" destId="{A6524ACE-7E5D-410C-A404-C5C58E5C3EE5}" srcOrd="0" destOrd="0" presId="urn:microsoft.com/office/officeart/2017/3/layout/HorizontalPathTimeline"/>
    <dgm:cxn modelId="{417272F1-486B-4CB4-AB99-06FACAEB1C03}" type="presParOf" srcId="{0F01BB47-0D78-4ABF-B726-A67F2CB5E92F}" destId="{E9D9035B-BD07-4AFE-BAF1-F612D9912625}" srcOrd="1" destOrd="0" presId="urn:microsoft.com/office/officeart/2017/3/layout/HorizontalPathTimeline"/>
    <dgm:cxn modelId="{B058F849-8AB5-4890-ADB0-8106FE734CB6}" type="presParOf" srcId="{80EFD7FB-6789-4BFA-9075-B4207C65E69F}" destId="{43751684-04C4-4727-93E9-38E72D8C2E8A}" srcOrd="2" destOrd="0" presId="urn:microsoft.com/office/officeart/2017/3/layout/HorizontalPathTimeline"/>
    <dgm:cxn modelId="{B561DAE0-8C19-484D-9BDC-33B22D734E67}" type="presParOf" srcId="{80EFD7FB-6789-4BFA-9075-B4207C65E69F}" destId="{B3C899B9-631F-48A5-B3A1-764976E825B2}" srcOrd="3" destOrd="0" presId="urn:microsoft.com/office/officeart/2017/3/layout/HorizontalPathTimeline"/>
    <dgm:cxn modelId="{C37FEFEA-70B7-489B-B60D-7430FAFFBF91}" type="presParOf" srcId="{80EFD7FB-6789-4BFA-9075-B4207C65E69F}" destId="{4AB091E3-9DF8-4F37-833A-8A37E06909E2}" srcOrd="4" destOrd="0" presId="urn:microsoft.com/office/officeart/2017/3/layout/HorizontalPathTimeline"/>
    <dgm:cxn modelId="{0A1CE94F-EBBE-4ADE-AD9C-E1B60AFC6526}" type="presParOf" srcId="{051343BE-75E2-44D2-B0AA-1BE5EBAB9BF8}" destId="{C4FC7976-D79E-4E68-A2EB-C8F300A268EF}" srcOrd="1" destOrd="0" presId="urn:microsoft.com/office/officeart/2017/3/layout/HorizontalPathTimeline"/>
    <dgm:cxn modelId="{76DDE269-825A-4CDD-9802-7B772EA4547A}" type="presParOf" srcId="{051343BE-75E2-44D2-B0AA-1BE5EBAB9BF8}" destId="{F9AE2B08-4EDA-48E7-A1EA-19EFE4808198}" srcOrd="2" destOrd="0" presId="urn:microsoft.com/office/officeart/2017/3/layout/HorizontalPathTimeline"/>
    <dgm:cxn modelId="{3623AB6C-0735-40E7-AB97-303741233CD3}" type="presParOf" srcId="{F9AE2B08-4EDA-48E7-A1EA-19EFE4808198}" destId="{EE031277-0509-4C8A-B194-BCCBCEE5223C}" srcOrd="0" destOrd="0" presId="urn:microsoft.com/office/officeart/2017/3/layout/HorizontalPathTimeline"/>
    <dgm:cxn modelId="{30C81195-D33A-44F7-A436-C0DAFC6B41D9}" type="presParOf" srcId="{F9AE2B08-4EDA-48E7-A1EA-19EFE4808198}" destId="{F7D6DB08-C2A3-4E1D-8CDC-3849F78D2A58}" srcOrd="1" destOrd="0" presId="urn:microsoft.com/office/officeart/2017/3/layout/HorizontalPathTimeline"/>
    <dgm:cxn modelId="{543D9772-1558-494B-9478-29628BBC8E52}" type="presParOf" srcId="{F7D6DB08-C2A3-4E1D-8CDC-3849F78D2A58}" destId="{B9699DB5-E78C-4224-9EA9-2DB45C99C63C}" srcOrd="0" destOrd="0" presId="urn:microsoft.com/office/officeart/2017/3/layout/HorizontalPathTimeline"/>
    <dgm:cxn modelId="{0ED177F2-8440-4305-BE08-0744ED08B078}" type="presParOf" srcId="{F7D6DB08-C2A3-4E1D-8CDC-3849F78D2A58}" destId="{49E4FAFC-27DC-4D07-9282-23929C27039D}" srcOrd="1" destOrd="0" presId="urn:microsoft.com/office/officeart/2017/3/layout/HorizontalPathTimeline"/>
    <dgm:cxn modelId="{DF6D9B90-DF0C-43A6-9356-64880BB46226}" type="presParOf" srcId="{F9AE2B08-4EDA-48E7-A1EA-19EFE4808198}" destId="{0CC593DC-E72A-49E0-827E-B2448A986FA5}" srcOrd="2" destOrd="0" presId="urn:microsoft.com/office/officeart/2017/3/layout/HorizontalPathTimeline"/>
    <dgm:cxn modelId="{F32A5989-E483-45CA-B92A-1F8F8123B30E}" type="presParOf" srcId="{F9AE2B08-4EDA-48E7-A1EA-19EFE4808198}" destId="{175DF32D-14E7-4DFC-BD57-1A24A044017C}" srcOrd="3" destOrd="0" presId="urn:microsoft.com/office/officeart/2017/3/layout/HorizontalPathTimeline"/>
    <dgm:cxn modelId="{5AAEA719-031E-4DE0-8128-76AEB0451743}" type="presParOf" srcId="{F9AE2B08-4EDA-48E7-A1EA-19EFE4808198}" destId="{90C308F4-47E0-446D-8C1D-8E3C864E859C}" srcOrd="4" destOrd="0" presId="urn:microsoft.com/office/officeart/2017/3/layout/HorizontalPathTimeline"/>
    <dgm:cxn modelId="{484C1601-3B2D-4A13-B055-A4D4ECCFAE02}" type="presParOf" srcId="{051343BE-75E2-44D2-B0AA-1BE5EBAB9BF8}" destId="{66F9039F-118D-4230-8110-AE54650B3B06}" srcOrd="3" destOrd="0" presId="urn:microsoft.com/office/officeart/2017/3/layout/HorizontalPathTimeline"/>
    <dgm:cxn modelId="{34118880-E063-4EE7-B6CC-30BA18B84BE5}" type="presParOf" srcId="{051343BE-75E2-44D2-B0AA-1BE5EBAB9BF8}" destId="{E06874EE-09EB-4D19-A73C-DB69D03A4539}" srcOrd="4" destOrd="0" presId="urn:microsoft.com/office/officeart/2017/3/layout/HorizontalPathTimeline"/>
    <dgm:cxn modelId="{24BF8B1E-BE03-42E6-BFAC-7E1B601C3177}" type="presParOf" srcId="{E06874EE-09EB-4D19-A73C-DB69D03A4539}" destId="{6242AA97-43AD-4538-BB8C-FB4061699DD0}" srcOrd="0" destOrd="0" presId="urn:microsoft.com/office/officeart/2017/3/layout/HorizontalPathTimeline"/>
    <dgm:cxn modelId="{CE8503B1-6CD7-4467-8DB3-7E9AD98DC6F3}" type="presParOf" srcId="{E06874EE-09EB-4D19-A73C-DB69D03A4539}" destId="{EC4EF273-ADD8-4630-9214-94EC5851859B}" srcOrd="1" destOrd="0" presId="urn:microsoft.com/office/officeart/2017/3/layout/HorizontalPathTimeline"/>
    <dgm:cxn modelId="{011476F5-AF45-4AC1-939F-7DB03F45FAEE}" type="presParOf" srcId="{EC4EF273-ADD8-4630-9214-94EC5851859B}" destId="{9FB9761F-36FB-4DB4-87B5-C5C46DE42437}" srcOrd="0" destOrd="0" presId="urn:microsoft.com/office/officeart/2017/3/layout/HorizontalPathTimeline"/>
    <dgm:cxn modelId="{5C7D65A2-25E1-4404-A3BE-7D12A916BEAD}" type="presParOf" srcId="{EC4EF273-ADD8-4630-9214-94EC5851859B}" destId="{A70E00AF-A66B-4B17-AD6C-2815ABACB2CD}" srcOrd="1" destOrd="0" presId="urn:microsoft.com/office/officeart/2017/3/layout/HorizontalPathTimeline"/>
    <dgm:cxn modelId="{A18BD8AE-7A68-467F-8316-CBA1BF1002A1}" type="presParOf" srcId="{E06874EE-09EB-4D19-A73C-DB69D03A4539}" destId="{3148DE07-54E2-408B-AE6B-4DA79B114F3B}" srcOrd="2" destOrd="0" presId="urn:microsoft.com/office/officeart/2017/3/layout/HorizontalPathTimeline"/>
    <dgm:cxn modelId="{9F1EE6C5-C344-4303-B889-A588202DA902}" type="presParOf" srcId="{E06874EE-09EB-4D19-A73C-DB69D03A4539}" destId="{B3D80CFC-BC7E-45E6-8742-54141218C93F}" srcOrd="3" destOrd="0" presId="urn:microsoft.com/office/officeart/2017/3/layout/HorizontalPathTimeline"/>
    <dgm:cxn modelId="{66E4F236-62A3-486E-BABF-8BF88F44B134}" type="presParOf" srcId="{E06874EE-09EB-4D19-A73C-DB69D03A4539}" destId="{67BFB990-58B9-47E8-9B86-8018C09F5919}" srcOrd="4" destOrd="0" presId="urn:microsoft.com/office/officeart/2017/3/layout/HorizontalPathTimeline"/>
    <dgm:cxn modelId="{F1A95583-D5B9-4591-9ACB-DA9732AA5231}" type="presParOf" srcId="{051343BE-75E2-44D2-B0AA-1BE5EBAB9BF8}" destId="{136B3E68-352C-4FE1-BB08-B25D89E8FBE5}" srcOrd="5" destOrd="0" presId="urn:microsoft.com/office/officeart/2017/3/layout/HorizontalPathTimeline"/>
    <dgm:cxn modelId="{FDC394F0-F87E-4D77-8620-9CF0E5BF20E0}" type="presParOf" srcId="{051343BE-75E2-44D2-B0AA-1BE5EBAB9BF8}" destId="{D2ADB84F-BE9E-4E0E-AF0A-6F12A89D9AEE}" srcOrd="6" destOrd="0" presId="urn:microsoft.com/office/officeart/2017/3/layout/HorizontalPathTimeline"/>
    <dgm:cxn modelId="{D3672D41-F928-452D-BAF4-79A85FD5BD5D}" type="presParOf" srcId="{D2ADB84F-BE9E-4E0E-AF0A-6F12A89D9AEE}" destId="{3D1C497F-D178-49C5-BACB-9220044EF557}" srcOrd="0" destOrd="0" presId="urn:microsoft.com/office/officeart/2017/3/layout/HorizontalPathTimeline"/>
    <dgm:cxn modelId="{931402B0-74B6-4CEF-8465-2729F74697F1}" type="presParOf" srcId="{D2ADB84F-BE9E-4E0E-AF0A-6F12A89D9AEE}" destId="{22D493DC-C0C7-4595-B26E-175F18ADA825}" srcOrd="1" destOrd="0" presId="urn:microsoft.com/office/officeart/2017/3/layout/HorizontalPathTimeline"/>
    <dgm:cxn modelId="{3525473A-1490-4BEA-8D77-8A911521C9BF}" type="presParOf" srcId="{22D493DC-C0C7-4595-B26E-175F18ADA825}" destId="{DBB6B832-1131-4B61-93CB-4D34F365D6C7}" srcOrd="0" destOrd="0" presId="urn:microsoft.com/office/officeart/2017/3/layout/HorizontalPathTimeline"/>
    <dgm:cxn modelId="{77D1BDCE-1BD4-418E-A2DC-D50DD016D9D1}" type="presParOf" srcId="{22D493DC-C0C7-4595-B26E-175F18ADA825}" destId="{1DBC5F62-EC4F-4807-B3FF-0642165BBD52}" srcOrd="1" destOrd="0" presId="urn:microsoft.com/office/officeart/2017/3/layout/HorizontalPathTimeline"/>
    <dgm:cxn modelId="{27BB98C2-9DC3-4543-82C8-1115B75C6490}" type="presParOf" srcId="{D2ADB84F-BE9E-4E0E-AF0A-6F12A89D9AEE}" destId="{376235BE-DE2C-4F39-8135-43A505BAFC4E}" srcOrd="2" destOrd="0" presId="urn:microsoft.com/office/officeart/2017/3/layout/HorizontalPathTimeline"/>
    <dgm:cxn modelId="{198C18F6-3B19-475E-BD59-7263FF75F8B1}" type="presParOf" srcId="{D2ADB84F-BE9E-4E0E-AF0A-6F12A89D9AEE}" destId="{8E4F9742-619B-4295-A491-F4FC64F981D2}" srcOrd="3" destOrd="0" presId="urn:microsoft.com/office/officeart/2017/3/layout/HorizontalPathTimeline"/>
    <dgm:cxn modelId="{D0145766-F56C-408B-B493-148ABEA30405}" type="presParOf" srcId="{D2ADB84F-BE9E-4E0E-AF0A-6F12A89D9AEE}" destId="{CBA24002-7BE7-400C-8422-7FB4C7D85FC0}" srcOrd="4" destOrd="0" presId="urn:microsoft.com/office/officeart/2017/3/layout/HorizontalPathTimeline"/>
    <dgm:cxn modelId="{7E905C16-F852-45B7-BFC4-ED81CFE7E194}" type="presParOf" srcId="{051343BE-75E2-44D2-B0AA-1BE5EBAB9BF8}" destId="{9C763C06-7DB2-4976-A94B-04BCE101C2E0}" srcOrd="7" destOrd="0" presId="urn:microsoft.com/office/officeart/2017/3/layout/HorizontalPathTimeline"/>
    <dgm:cxn modelId="{755B9229-415A-4013-9560-5B526F7AB091}" type="presParOf" srcId="{051343BE-75E2-44D2-B0AA-1BE5EBAB9BF8}" destId="{47526BFC-EF6A-42C0-A344-4A71DC165F20}" srcOrd="8" destOrd="0" presId="urn:microsoft.com/office/officeart/2017/3/layout/HorizontalPathTimeline"/>
    <dgm:cxn modelId="{F2BCCB58-2F59-4B8B-9886-00EC97A9A048}" type="presParOf" srcId="{47526BFC-EF6A-42C0-A344-4A71DC165F20}" destId="{BF2AD2A4-CD6F-4F17-919A-C7BE1BE49FF1}" srcOrd="0" destOrd="0" presId="urn:microsoft.com/office/officeart/2017/3/layout/HorizontalPathTimeline"/>
    <dgm:cxn modelId="{821AF64E-349B-45C4-918A-F5CE2262F92E}" type="presParOf" srcId="{47526BFC-EF6A-42C0-A344-4A71DC165F20}" destId="{D789D94D-C6BA-4D1C-84B5-CE4B04D71977}" srcOrd="1" destOrd="0" presId="urn:microsoft.com/office/officeart/2017/3/layout/HorizontalPathTimeline"/>
    <dgm:cxn modelId="{ED4DB5B4-CEC4-40F7-816C-F2B85E8733BD}" type="presParOf" srcId="{D789D94D-C6BA-4D1C-84B5-CE4B04D71977}" destId="{5B19BFC2-F6F2-44E1-AE1D-CDE8EDBE2BAF}" srcOrd="0" destOrd="0" presId="urn:microsoft.com/office/officeart/2017/3/layout/HorizontalPathTimeline"/>
    <dgm:cxn modelId="{18A57A3A-1200-4435-A4E2-7182477D8B8A}" type="presParOf" srcId="{D789D94D-C6BA-4D1C-84B5-CE4B04D71977}" destId="{528D6A10-A6D9-4BC3-BCD8-2A17A6CC75AD}" srcOrd="1" destOrd="0" presId="urn:microsoft.com/office/officeart/2017/3/layout/HorizontalPathTimeline"/>
    <dgm:cxn modelId="{D50A0850-FEEE-42E7-90CE-66428FEB856D}" type="presParOf" srcId="{47526BFC-EF6A-42C0-A344-4A71DC165F20}" destId="{7EC5CF36-9190-4513-8947-2105A8D84740}" srcOrd="2" destOrd="0" presId="urn:microsoft.com/office/officeart/2017/3/layout/HorizontalPathTimeline"/>
    <dgm:cxn modelId="{B5B2491D-2E9E-4F43-910C-287DDF474096}" type="presParOf" srcId="{47526BFC-EF6A-42C0-A344-4A71DC165F20}" destId="{69F2CD9E-3A71-4FF6-B895-7DEDA4C2B77A}" srcOrd="3" destOrd="0" presId="urn:microsoft.com/office/officeart/2017/3/layout/HorizontalPathTimeline"/>
    <dgm:cxn modelId="{8A2ED019-1535-4D3A-8AF2-C5A50DF32144}" type="presParOf" srcId="{47526BFC-EF6A-42C0-A344-4A71DC165F20}" destId="{44D2E623-E8C8-44BC-B02A-D8F1E83ED99D}" srcOrd="4" destOrd="0" presId="urn:microsoft.com/office/officeart/2017/3/layout/HorizontalPathTimeline"/>
    <dgm:cxn modelId="{42CECDF8-9444-424F-A214-DF07C258DAF7}" type="presParOf" srcId="{051343BE-75E2-44D2-B0AA-1BE5EBAB9BF8}" destId="{EEA7BA3C-ED88-4208-8B2E-375BD6E093D8}" srcOrd="9" destOrd="0" presId="urn:microsoft.com/office/officeart/2017/3/layout/HorizontalPathTimeline"/>
    <dgm:cxn modelId="{85C39727-B2A6-427F-B7EF-BF36D767953F}" type="presParOf" srcId="{051343BE-75E2-44D2-B0AA-1BE5EBAB9BF8}" destId="{4801A605-ECD5-415C-A7B7-CFBE408C3483}" srcOrd="10" destOrd="0" presId="urn:microsoft.com/office/officeart/2017/3/layout/HorizontalPathTimeline"/>
    <dgm:cxn modelId="{7823E79C-A47D-4650-8433-D8BFA638F4A3}" type="presParOf" srcId="{4801A605-ECD5-415C-A7B7-CFBE408C3483}" destId="{54636896-9C3F-4221-8261-4CE7075F9202}" srcOrd="0" destOrd="0" presId="urn:microsoft.com/office/officeart/2017/3/layout/HorizontalPathTimeline"/>
    <dgm:cxn modelId="{F1B97BAB-FBBF-4AE1-A409-3B94F6FC3629}" type="presParOf" srcId="{4801A605-ECD5-415C-A7B7-CFBE408C3483}" destId="{D902CB8A-7CCA-4482-8803-28B3E38E92C9}" srcOrd="1" destOrd="0" presId="urn:microsoft.com/office/officeart/2017/3/layout/HorizontalPathTimeline"/>
    <dgm:cxn modelId="{A01ED5B1-497C-4699-AA91-17E984D2DE1B}" type="presParOf" srcId="{D902CB8A-7CCA-4482-8803-28B3E38E92C9}" destId="{F268A91A-7645-490A-9F80-0D8DB3200126}" srcOrd="0" destOrd="0" presId="urn:microsoft.com/office/officeart/2017/3/layout/HorizontalPathTimeline"/>
    <dgm:cxn modelId="{EF52DA73-D040-4CB9-93EB-5B61CEE6645E}" type="presParOf" srcId="{D902CB8A-7CCA-4482-8803-28B3E38E92C9}" destId="{66BB62F1-C82F-475A-84B0-CCD1ADB5C3EF}" srcOrd="1" destOrd="0" presId="urn:microsoft.com/office/officeart/2017/3/layout/HorizontalPathTimeline"/>
    <dgm:cxn modelId="{B25EB5E7-555A-4F3A-9916-CE00CABD7A91}" type="presParOf" srcId="{4801A605-ECD5-415C-A7B7-CFBE408C3483}" destId="{30D7D4EC-5DD5-471B-B397-EADF306200B4}" srcOrd="2" destOrd="0" presId="urn:microsoft.com/office/officeart/2017/3/layout/HorizontalPathTimeline"/>
    <dgm:cxn modelId="{8C934983-F0C8-4BA3-8628-39D7E9BC0E75}" type="presParOf" srcId="{4801A605-ECD5-415C-A7B7-CFBE408C3483}" destId="{2915D0E6-670B-4423-9061-F06E980045BD}" srcOrd="3" destOrd="0" presId="urn:microsoft.com/office/officeart/2017/3/layout/HorizontalPathTimeline"/>
    <dgm:cxn modelId="{1D2C9736-1E4E-45BC-909D-9D9AD342339E}" type="presParOf" srcId="{4801A605-ECD5-415C-A7B7-CFBE408C3483}" destId="{CA604D2D-487C-4EDA-A703-CCCD7D36E9F6}" srcOrd="4" destOrd="0" presId="urn:microsoft.com/office/officeart/2017/3/layout/HorizontalPathTimeline"/>
    <dgm:cxn modelId="{87DBDCC5-BF9E-4C64-A243-3375D4A353A4}" type="presParOf" srcId="{051343BE-75E2-44D2-B0AA-1BE5EBAB9BF8}" destId="{66ED1F8C-E75B-4872-A6A2-A2E71A064302}" srcOrd="11" destOrd="0" presId="urn:microsoft.com/office/officeart/2017/3/layout/HorizontalPathTimeline"/>
    <dgm:cxn modelId="{0421A129-1716-4C45-9A89-39E9C06FC6A6}" type="presParOf" srcId="{051343BE-75E2-44D2-B0AA-1BE5EBAB9BF8}" destId="{B517D775-38FB-4907-9A92-95461E08ED93}" srcOrd="12" destOrd="0" presId="urn:microsoft.com/office/officeart/2017/3/layout/HorizontalPathTimeline"/>
    <dgm:cxn modelId="{969C4808-C759-4925-9B05-2054C910B350}" type="presParOf" srcId="{B517D775-38FB-4907-9A92-95461E08ED93}" destId="{F1D8DA1E-A1D7-475E-864B-8606F350EAF3}" srcOrd="0" destOrd="0" presId="urn:microsoft.com/office/officeart/2017/3/layout/HorizontalPathTimeline"/>
    <dgm:cxn modelId="{6B92C457-0EA0-4AB0-8A8E-0173C9AD6C27}" type="presParOf" srcId="{B517D775-38FB-4907-9A92-95461E08ED93}" destId="{F24A7E6E-76FF-4A15-AF53-A20C3D7FC4C9}" srcOrd="1" destOrd="0" presId="urn:microsoft.com/office/officeart/2017/3/layout/HorizontalPathTimeline"/>
    <dgm:cxn modelId="{06CD9199-5097-4045-A2CA-2285E0644AC1}" type="presParOf" srcId="{F24A7E6E-76FF-4A15-AF53-A20C3D7FC4C9}" destId="{5AEC923E-0C84-43A4-88BA-9113C8B11ACC}" srcOrd="0" destOrd="0" presId="urn:microsoft.com/office/officeart/2017/3/layout/HorizontalPathTimeline"/>
    <dgm:cxn modelId="{9F9344AD-C6EC-4C62-8CAD-136DCB11DC48}" type="presParOf" srcId="{F24A7E6E-76FF-4A15-AF53-A20C3D7FC4C9}" destId="{D3D828B8-51BE-4D31-9772-3C97D55BED45}" srcOrd="1" destOrd="0" presId="urn:microsoft.com/office/officeart/2017/3/layout/HorizontalPathTimeline"/>
    <dgm:cxn modelId="{73472C85-DD1B-4FF8-AD32-E18D5370A5C3}" type="presParOf" srcId="{B517D775-38FB-4907-9A92-95461E08ED93}" destId="{C7254A89-344D-457E-BD9F-2B2F0F9A1353}" srcOrd="2" destOrd="0" presId="urn:microsoft.com/office/officeart/2017/3/layout/HorizontalPathTimeline"/>
    <dgm:cxn modelId="{2B0B0645-363C-484B-8BF2-2CF0004920EE}" type="presParOf" srcId="{B517D775-38FB-4907-9A92-95461E08ED93}" destId="{B8AED44A-C035-49DE-943F-9DF1117E2735}" srcOrd="3" destOrd="0" presId="urn:microsoft.com/office/officeart/2017/3/layout/HorizontalPathTimeline"/>
    <dgm:cxn modelId="{CD83BB0E-4B61-44A0-B6C8-8B67B8606A86}" type="presParOf" srcId="{B517D775-38FB-4907-9A92-95461E08ED93}" destId="{875BC8B8-5608-4653-B58A-227E05D0CF0B}" srcOrd="4" destOrd="0" presId="urn:microsoft.com/office/officeart/2017/3/layout/HorizontalPathTimeline"/>
    <dgm:cxn modelId="{C6C5ECDC-BE10-40C6-9AA9-BA92198F689F}" type="presParOf" srcId="{051343BE-75E2-44D2-B0AA-1BE5EBAB9BF8}" destId="{C124089C-6625-4FF6-8266-8FB1CDE7E909}" srcOrd="13" destOrd="0" presId="urn:microsoft.com/office/officeart/2017/3/layout/HorizontalPathTimeline"/>
    <dgm:cxn modelId="{DFA0AFE4-2560-41ED-AF92-3B91BC4BE173}" type="presParOf" srcId="{051343BE-75E2-44D2-B0AA-1BE5EBAB9BF8}" destId="{6FCF96B2-350D-45BB-95D7-4902E34ED02B}" srcOrd="14" destOrd="0" presId="urn:microsoft.com/office/officeart/2017/3/layout/HorizontalPathTimeline"/>
    <dgm:cxn modelId="{727594AA-BD73-4B0F-AA71-E2F9F1128286}" type="presParOf" srcId="{6FCF96B2-350D-45BB-95D7-4902E34ED02B}" destId="{49D6C20F-6C34-40B0-AAFC-2569DB62877C}" srcOrd="0" destOrd="0" presId="urn:microsoft.com/office/officeart/2017/3/layout/HorizontalPathTimeline"/>
    <dgm:cxn modelId="{06D0B9A5-D85C-4F7F-8F3B-6A773D831833}" type="presParOf" srcId="{6FCF96B2-350D-45BB-95D7-4902E34ED02B}" destId="{FA10B67A-35B8-4FBA-91E7-A8CDBCA49A28}" srcOrd="1" destOrd="0" presId="urn:microsoft.com/office/officeart/2017/3/layout/HorizontalPathTimeline"/>
    <dgm:cxn modelId="{26DF9F82-5BB0-47E9-9D2E-7AE451F4E7D8}" type="presParOf" srcId="{FA10B67A-35B8-4FBA-91E7-A8CDBCA49A28}" destId="{DBAC77A8-5A90-4304-A38C-401C640E05FC}" srcOrd="0" destOrd="0" presId="urn:microsoft.com/office/officeart/2017/3/layout/HorizontalPathTimeline"/>
    <dgm:cxn modelId="{EBFD73B0-986F-487B-8261-7FD536F20968}" type="presParOf" srcId="{FA10B67A-35B8-4FBA-91E7-A8CDBCA49A28}" destId="{A776D773-5901-4C1D-AA0C-B749DDD9A633}" srcOrd="1" destOrd="0" presId="urn:microsoft.com/office/officeart/2017/3/layout/HorizontalPathTimeline"/>
    <dgm:cxn modelId="{9E38105D-98C5-470A-BF58-352F8428DDCB}" type="presParOf" srcId="{6FCF96B2-350D-45BB-95D7-4902E34ED02B}" destId="{09D757F4-6783-4274-BEEA-5D22DF9A3338}" srcOrd="2" destOrd="0" presId="urn:microsoft.com/office/officeart/2017/3/layout/HorizontalPathTimeline"/>
    <dgm:cxn modelId="{7EF9DC0A-7BD9-46E7-BF55-2F78DC041759}" type="presParOf" srcId="{6FCF96B2-350D-45BB-95D7-4902E34ED02B}" destId="{820E822A-46C8-4D2D-AD84-FF0BDE2DAC65}" srcOrd="3" destOrd="0" presId="urn:microsoft.com/office/officeart/2017/3/layout/HorizontalPathTimeline"/>
    <dgm:cxn modelId="{E285D48F-8BE8-4DE6-BBA9-42D10ECF4868}" type="presParOf" srcId="{6FCF96B2-350D-45BB-95D7-4902E34ED02B}" destId="{DBA3B589-C321-4C95-84F5-6A411AA1BF42}" srcOrd="4" destOrd="0" presId="urn:microsoft.com/office/officeart/2017/3/layout/HorizontalPathTimeline"/>
    <dgm:cxn modelId="{F87AEC9D-996A-4866-9102-2881DC07FAB3}" type="presParOf" srcId="{051343BE-75E2-44D2-B0AA-1BE5EBAB9BF8}" destId="{44AF9B0A-4800-4AA9-8BE1-D3C0637DA6E0}" srcOrd="15" destOrd="0" presId="urn:microsoft.com/office/officeart/2017/3/layout/HorizontalPathTimeline"/>
    <dgm:cxn modelId="{F098CAC6-548D-45C2-99DB-A058E8DBD7B2}" type="presParOf" srcId="{051343BE-75E2-44D2-B0AA-1BE5EBAB9BF8}" destId="{E0A404D3-99BE-4FE1-9EE7-7A1294C2E1BE}" srcOrd="16" destOrd="0" presId="urn:microsoft.com/office/officeart/2017/3/layout/HorizontalPathTimeline"/>
    <dgm:cxn modelId="{C16531B5-E1F9-47F7-A97B-15A608D828D3}" type="presParOf" srcId="{E0A404D3-99BE-4FE1-9EE7-7A1294C2E1BE}" destId="{D5C68398-0AF1-4AA6-81DC-04D8E7F5F367}" srcOrd="0" destOrd="0" presId="urn:microsoft.com/office/officeart/2017/3/layout/HorizontalPathTimeline"/>
    <dgm:cxn modelId="{ACAE6BD0-3313-4B5A-9B86-3FA00393B9CB}" type="presParOf" srcId="{E0A404D3-99BE-4FE1-9EE7-7A1294C2E1BE}" destId="{A1484E7A-30F7-469B-8695-02F093386325}" srcOrd="1" destOrd="0" presId="urn:microsoft.com/office/officeart/2017/3/layout/HorizontalPathTimeline"/>
    <dgm:cxn modelId="{36901A81-2E6F-4BD8-8EAD-6BFF812489D8}" type="presParOf" srcId="{A1484E7A-30F7-469B-8695-02F093386325}" destId="{E324C9E7-6EA2-4291-B1C5-3398FC3FD86F}" srcOrd="0" destOrd="0" presId="urn:microsoft.com/office/officeart/2017/3/layout/HorizontalPathTimeline"/>
    <dgm:cxn modelId="{23BFBBCA-6CEB-4095-AFCE-591AF33E37D1}" type="presParOf" srcId="{A1484E7A-30F7-469B-8695-02F093386325}" destId="{A0A8C0CE-F14F-411A-A599-864777C29953}" srcOrd="1" destOrd="0" presId="urn:microsoft.com/office/officeart/2017/3/layout/HorizontalPathTimeline"/>
    <dgm:cxn modelId="{D729B7C4-CF5E-4A55-8648-F53BEC348810}" type="presParOf" srcId="{E0A404D3-99BE-4FE1-9EE7-7A1294C2E1BE}" destId="{BDA284C4-83AF-43F9-AFA8-634B4CD05ACE}" srcOrd="2" destOrd="0" presId="urn:microsoft.com/office/officeart/2017/3/layout/HorizontalPathTimeline"/>
    <dgm:cxn modelId="{8F5C7C72-D540-4AA0-AF6A-5BD992EAB27E}" type="presParOf" srcId="{E0A404D3-99BE-4FE1-9EE7-7A1294C2E1BE}" destId="{FB5CC454-F180-487C-A02C-A4EE781F3C70}" srcOrd="3" destOrd="0" presId="urn:microsoft.com/office/officeart/2017/3/layout/HorizontalPathTimeline"/>
    <dgm:cxn modelId="{4CDD1A20-8ED6-499F-81AA-9089D5A3083B}" type="presParOf" srcId="{E0A404D3-99BE-4FE1-9EE7-7A1294C2E1BE}" destId="{7B9530CA-8B5D-467A-B335-9634A47A7960}" srcOrd="4" destOrd="0" presId="urn:microsoft.com/office/officeart/2017/3/layout/HorizontalPathTimeline"/>
    <dgm:cxn modelId="{42049A51-6F0D-466B-A816-1318C9994256}" type="presParOf" srcId="{051343BE-75E2-44D2-B0AA-1BE5EBAB9BF8}" destId="{69C86EFF-3B66-4FEF-AF74-602204B410BE}" srcOrd="17" destOrd="0" presId="urn:microsoft.com/office/officeart/2017/3/layout/HorizontalPathTimeline"/>
    <dgm:cxn modelId="{FC2A0352-DF61-40BF-BD69-A41395359530}" type="presParOf" srcId="{051343BE-75E2-44D2-B0AA-1BE5EBAB9BF8}" destId="{E3BFB048-B0C5-472A-A8C2-40A18FC9006E}" srcOrd="18" destOrd="0" presId="urn:microsoft.com/office/officeart/2017/3/layout/HorizontalPathTimeline"/>
    <dgm:cxn modelId="{76254A05-B5D3-4F80-9FD8-6E6DB4A6278D}" type="presParOf" srcId="{E3BFB048-B0C5-472A-A8C2-40A18FC9006E}" destId="{BB444C19-BE9B-4A70-8398-8E01E4A0CD12}" srcOrd="0" destOrd="0" presId="urn:microsoft.com/office/officeart/2017/3/layout/HorizontalPathTimeline"/>
    <dgm:cxn modelId="{A062FC5E-9A62-4349-B332-CEF82834CF83}" type="presParOf" srcId="{E3BFB048-B0C5-472A-A8C2-40A18FC9006E}" destId="{98A43E13-DDBC-48DD-814D-905EC3A6F305}" srcOrd="1" destOrd="0" presId="urn:microsoft.com/office/officeart/2017/3/layout/HorizontalPathTimeline"/>
    <dgm:cxn modelId="{76EB90BE-69D5-495E-B64C-36E10D446C91}" type="presParOf" srcId="{98A43E13-DDBC-48DD-814D-905EC3A6F305}" destId="{2A241471-6E54-4F31-81A5-F2BFC7687E25}" srcOrd="0" destOrd="0" presId="urn:microsoft.com/office/officeart/2017/3/layout/HorizontalPathTimeline"/>
    <dgm:cxn modelId="{02C7F22D-7602-4CCC-A7FE-68E0400FB12E}" type="presParOf" srcId="{98A43E13-DDBC-48DD-814D-905EC3A6F305}" destId="{79AA6F57-C814-45C7-B9EF-C86F524EA9C4}" srcOrd="1" destOrd="0" presId="urn:microsoft.com/office/officeart/2017/3/layout/HorizontalPathTimeline"/>
    <dgm:cxn modelId="{A7519232-C5D9-4D47-8A41-715C26B14379}" type="presParOf" srcId="{E3BFB048-B0C5-472A-A8C2-40A18FC9006E}" destId="{D054EA5A-0B39-404D-870A-E9DF3EE49B5C}" srcOrd="2" destOrd="0" presId="urn:microsoft.com/office/officeart/2017/3/layout/HorizontalPathTimeline"/>
    <dgm:cxn modelId="{9D021E10-3F10-41F1-B39E-90422B4CEE84}" type="presParOf" srcId="{E3BFB048-B0C5-472A-A8C2-40A18FC9006E}" destId="{7366ECDC-83B7-4FE0-B415-CA7C0A3B3BB0}" srcOrd="3" destOrd="0" presId="urn:microsoft.com/office/officeart/2017/3/layout/HorizontalPathTimeline"/>
    <dgm:cxn modelId="{9BA8FA6D-E2EF-451E-B629-8A80B7905BBE}" type="presParOf" srcId="{E3BFB048-B0C5-472A-A8C2-40A18FC9006E}" destId="{B17E6D4A-B033-4F70-BC4A-BF532000C38F}" srcOrd="4" destOrd="0" presId="urn:microsoft.com/office/officeart/2017/3/layout/HorizontalPathTimeline"/>
    <dgm:cxn modelId="{0EB4FEFC-EBB6-4FB6-891A-1C2946D5FFA4}" type="presParOf" srcId="{051343BE-75E2-44D2-B0AA-1BE5EBAB9BF8}" destId="{17810571-9066-47F0-9EBE-03558816C63B}" srcOrd="19" destOrd="0" presId="urn:microsoft.com/office/officeart/2017/3/layout/HorizontalPathTimeline"/>
    <dgm:cxn modelId="{EA96443F-F51A-4D66-9F3C-F55BFC4027FE}" type="presParOf" srcId="{051343BE-75E2-44D2-B0AA-1BE5EBAB9BF8}" destId="{A86E8B88-D121-4B5E-A1F8-E3DDFFF66380}" srcOrd="20" destOrd="0" presId="urn:microsoft.com/office/officeart/2017/3/layout/HorizontalPathTimeline"/>
    <dgm:cxn modelId="{28AA48AF-1193-4D2A-A913-6C7F36498EF7}" type="presParOf" srcId="{A86E8B88-D121-4B5E-A1F8-E3DDFFF66380}" destId="{2B5D1E30-B122-49EE-8F93-8231BB674A53}" srcOrd="0" destOrd="0" presId="urn:microsoft.com/office/officeart/2017/3/layout/HorizontalPathTimeline"/>
    <dgm:cxn modelId="{EE2A2FA2-5338-4E08-98D2-6F2689805557}" type="presParOf" srcId="{A86E8B88-D121-4B5E-A1F8-E3DDFFF66380}" destId="{41EA2410-2317-4A0D-B414-D0F079FFA773}" srcOrd="1" destOrd="0" presId="urn:microsoft.com/office/officeart/2017/3/layout/HorizontalPathTimeline"/>
    <dgm:cxn modelId="{E7E000C9-18EE-4183-9814-E213FE197892}" type="presParOf" srcId="{41EA2410-2317-4A0D-B414-D0F079FFA773}" destId="{B11660E5-23FC-4F49-AAF4-2BC86D89F13F}" srcOrd="0" destOrd="0" presId="urn:microsoft.com/office/officeart/2017/3/layout/HorizontalPathTimeline"/>
    <dgm:cxn modelId="{2174F41C-9920-44A0-9F47-BC6B465ACF18}" type="presParOf" srcId="{41EA2410-2317-4A0D-B414-D0F079FFA773}" destId="{F8660BEE-AC87-4617-9A47-E6EE5CC110F9}" srcOrd="1" destOrd="0" presId="urn:microsoft.com/office/officeart/2017/3/layout/HorizontalPathTimeline"/>
    <dgm:cxn modelId="{2A7FBE69-CB18-4FBA-8352-7E11B7302137}" type="presParOf" srcId="{A86E8B88-D121-4B5E-A1F8-E3DDFFF66380}" destId="{CE6EF55E-6D51-4046-B242-4B932DC02A1A}" srcOrd="2" destOrd="0" presId="urn:microsoft.com/office/officeart/2017/3/layout/HorizontalPathTimeline"/>
    <dgm:cxn modelId="{23603AE1-2C4C-45E2-BC60-74F84149258D}" type="presParOf" srcId="{A86E8B88-D121-4B5E-A1F8-E3DDFFF66380}" destId="{068CE0A5-722E-4F3F-8E39-CEF211994BD4}" srcOrd="3" destOrd="0" presId="urn:microsoft.com/office/officeart/2017/3/layout/HorizontalPathTimeline"/>
    <dgm:cxn modelId="{E69A0782-203D-46E5-973C-F4297351DC50}" type="presParOf" srcId="{A86E8B88-D121-4B5E-A1F8-E3DDFFF66380}" destId="{B728C658-8CBD-47F8-875E-0DC87B48EFCE}" srcOrd="4" destOrd="0" presId="urn:microsoft.com/office/officeart/2017/3/layout/HorizontalPath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0AB87CC-054F-40F0-986D-B113C893C2AB}" type="doc">
      <dgm:prSet loTypeId="urn:microsoft.com/office/officeart/2005/8/layout/process4" loCatId="process" qsTypeId="urn:microsoft.com/office/officeart/2005/8/quickstyle/simple1" qsCatId="simple" csTypeId="urn:microsoft.com/office/officeart/2005/8/colors/colorful2" csCatId="colorful" phldr="1"/>
      <dgm:spPr/>
      <dgm:t>
        <a:bodyPr/>
        <a:lstStyle/>
        <a:p>
          <a:endParaRPr lang="en-US"/>
        </a:p>
      </dgm:t>
    </dgm:pt>
    <dgm:pt modelId="{70D746DB-CF4E-4672-B921-F33E7F6B9726}">
      <dgm:prSet/>
      <dgm:spPr/>
      <dgm:t>
        <a:bodyPr/>
        <a:lstStyle/>
        <a:p>
          <a:r>
            <a:rPr lang="en-US" dirty="0"/>
            <a:t>In 2018, ballot to amend NWIP to make the below changes successful followed by CD ballot.</a:t>
          </a:r>
        </a:p>
      </dgm:t>
    </dgm:pt>
    <dgm:pt modelId="{C95D7AD0-54B8-4941-A667-676E8CE51E03}" type="parTrans" cxnId="{A87487CF-B9DD-442B-9FCE-05F5BA08D9E9}">
      <dgm:prSet/>
      <dgm:spPr/>
      <dgm:t>
        <a:bodyPr/>
        <a:lstStyle/>
        <a:p>
          <a:endParaRPr lang="en-US"/>
        </a:p>
      </dgm:t>
    </dgm:pt>
    <dgm:pt modelId="{30F585CA-26E3-4207-9415-86CCABF38EA8}" type="sibTrans" cxnId="{A87487CF-B9DD-442B-9FCE-05F5BA08D9E9}">
      <dgm:prSet/>
      <dgm:spPr/>
      <dgm:t>
        <a:bodyPr/>
        <a:lstStyle/>
        <a:p>
          <a:endParaRPr lang="en-US"/>
        </a:p>
      </dgm:t>
    </dgm:pt>
    <dgm:pt modelId="{062A9C37-E3EA-4F3C-8153-D0A1547CA0D9}">
      <dgm:prSet/>
      <dgm:spPr/>
      <dgm:t>
        <a:bodyPr/>
        <a:lstStyle/>
        <a:p>
          <a:r>
            <a:rPr lang="en-US" dirty="0"/>
            <a:t>Changes:</a:t>
          </a:r>
        </a:p>
      </dgm:t>
    </dgm:pt>
    <dgm:pt modelId="{79BCF95F-F5ED-410F-BA44-7C6143B8D097}" type="parTrans" cxnId="{30103F9D-7DA9-4EF4-9230-3B440B3B0912}">
      <dgm:prSet/>
      <dgm:spPr/>
      <dgm:t>
        <a:bodyPr/>
        <a:lstStyle/>
        <a:p>
          <a:endParaRPr lang="en-US"/>
        </a:p>
      </dgm:t>
    </dgm:pt>
    <dgm:pt modelId="{5D47C05C-3AC2-4BC5-8589-5E3D8CBC94CB}" type="sibTrans" cxnId="{30103F9D-7DA9-4EF4-9230-3B440B3B0912}">
      <dgm:prSet/>
      <dgm:spPr/>
      <dgm:t>
        <a:bodyPr/>
        <a:lstStyle/>
        <a:p>
          <a:endParaRPr lang="en-US"/>
        </a:p>
      </dgm:t>
    </dgm:pt>
    <dgm:pt modelId="{94095D8A-BB8B-46DD-B5B3-46285DDE07D5}">
      <dgm:prSet/>
      <dgm:spPr/>
      <dgm:t>
        <a:bodyPr/>
        <a:lstStyle/>
        <a:p>
          <a:r>
            <a:rPr lang="en-US" b="1" dirty="0"/>
            <a:t>Delete the word “Product” and move to Annex B</a:t>
          </a:r>
          <a:endParaRPr lang="en-US" dirty="0"/>
        </a:p>
      </dgm:t>
    </dgm:pt>
    <dgm:pt modelId="{711AF42D-4369-47AC-AD84-D25EEA042C0A}" type="parTrans" cxnId="{41901E24-FDD3-4708-86FD-B5941BFEA703}">
      <dgm:prSet/>
      <dgm:spPr/>
      <dgm:t>
        <a:bodyPr/>
        <a:lstStyle/>
        <a:p>
          <a:endParaRPr lang="en-US"/>
        </a:p>
      </dgm:t>
    </dgm:pt>
    <dgm:pt modelId="{62E12F1F-14AE-4B2F-B9B3-B6A5510B328E}" type="sibTrans" cxnId="{41901E24-FDD3-4708-86FD-B5941BFEA703}">
      <dgm:prSet/>
      <dgm:spPr/>
      <dgm:t>
        <a:bodyPr/>
        <a:lstStyle/>
        <a:p>
          <a:endParaRPr lang="en-US"/>
        </a:p>
      </dgm:t>
    </dgm:pt>
    <dgm:pt modelId="{F2530F43-1EA2-4719-965A-E42D51444F1A}">
      <dgm:prSet/>
      <dgm:spPr/>
      <dgm:t>
        <a:bodyPr/>
        <a:lstStyle/>
        <a:p>
          <a:r>
            <a:rPr lang="en-US" b="1"/>
            <a:t>Edits to the Functional Approach to include “decision” between “review” and “attestation”.</a:t>
          </a:r>
          <a:endParaRPr lang="en-US"/>
        </a:p>
      </dgm:t>
    </dgm:pt>
    <dgm:pt modelId="{7F25E1E0-126D-48A2-834F-E121DCC3F82D}" type="parTrans" cxnId="{A1E22719-C266-471E-B61A-38EC39450E26}">
      <dgm:prSet/>
      <dgm:spPr/>
      <dgm:t>
        <a:bodyPr/>
        <a:lstStyle/>
        <a:p>
          <a:endParaRPr lang="en-US"/>
        </a:p>
      </dgm:t>
    </dgm:pt>
    <dgm:pt modelId="{3A036E42-1D91-4CCD-916D-38EBB83FEA99}" type="sibTrans" cxnId="{A1E22719-C266-471E-B61A-38EC39450E26}">
      <dgm:prSet/>
      <dgm:spPr/>
      <dgm:t>
        <a:bodyPr/>
        <a:lstStyle/>
        <a:p>
          <a:endParaRPr lang="en-US"/>
        </a:p>
      </dgm:t>
    </dgm:pt>
    <dgm:pt modelId="{83CD8683-F7C4-41DC-B4FC-6D423C005EDD}" type="pres">
      <dgm:prSet presAssocID="{C0AB87CC-054F-40F0-986D-B113C893C2AB}" presName="Name0" presStyleCnt="0">
        <dgm:presLayoutVars>
          <dgm:dir/>
          <dgm:animLvl val="lvl"/>
          <dgm:resizeHandles val="exact"/>
        </dgm:presLayoutVars>
      </dgm:prSet>
      <dgm:spPr/>
    </dgm:pt>
    <dgm:pt modelId="{641E89D9-274C-4C5C-A77E-32078E0D8176}" type="pres">
      <dgm:prSet presAssocID="{062A9C37-E3EA-4F3C-8153-D0A1547CA0D9}" presName="boxAndChildren" presStyleCnt="0"/>
      <dgm:spPr/>
    </dgm:pt>
    <dgm:pt modelId="{BC58DE2F-D665-4A48-9FB0-8620C466243B}" type="pres">
      <dgm:prSet presAssocID="{062A9C37-E3EA-4F3C-8153-D0A1547CA0D9}" presName="parentTextBox" presStyleLbl="node1" presStyleIdx="0" presStyleCnt="2"/>
      <dgm:spPr/>
    </dgm:pt>
    <dgm:pt modelId="{D67D7269-49D3-468F-9189-3D6C8DDE564E}" type="pres">
      <dgm:prSet presAssocID="{062A9C37-E3EA-4F3C-8153-D0A1547CA0D9}" presName="entireBox" presStyleLbl="node1" presStyleIdx="0" presStyleCnt="2"/>
      <dgm:spPr/>
    </dgm:pt>
    <dgm:pt modelId="{D5EA19D7-D2B6-472E-9E97-BDBA3AF7B993}" type="pres">
      <dgm:prSet presAssocID="{062A9C37-E3EA-4F3C-8153-D0A1547CA0D9}" presName="descendantBox" presStyleCnt="0"/>
      <dgm:spPr/>
    </dgm:pt>
    <dgm:pt modelId="{A4E11386-2B69-4DAD-9DBB-8D49C226436D}" type="pres">
      <dgm:prSet presAssocID="{94095D8A-BB8B-46DD-B5B3-46285DDE07D5}" presName="childTextBox" presStyleLbl="fgAccFollowNode1" presStyleIdx="0" presStyleCnt="2">
        <dgm:presLayoutVars>
          <dgm:bulletEnabled val="1"/>
        </dgm:presLayoutVars>
      </dgm:prSet>
      <dgm:spPr/>
    </dgm:pt>
    <dgm:pt modelId="{736420D5-1D8F-40A4-B828-6BD3D0DFDC9B}" type="pres">
      <dgm:prSet presAssocID="{F2530F43-1EA2-4719-965A-E42D51444F1A}" presName="childTextBox" presStyleLbl="fgAccFollowNode1" presStyleIdx="1" presStyleCnt="2">
        <dgm:presLayoutVars>
          <dgm:bulletEnabled val="1"/>
        </dgm:presLayoutVars>
      </dgm:prSet>
      <dgm:spPr/>
    </dgm:pt>
    <dgm:pt modelId="{BB6F7FEC-7589-4835-8E6E-660E4BEFB091}" type="pres">
      <dgm:prSet presAssocID="{30F585CA-26E3-4207-9415-86CCABF38EA8}" presName="sp" presStyleCnt="0"/>
      <dgm:spPr/>
    </dgm:pt>
    <dgm:pt modelId="{E696AD39-E3CE-4A0E-B916-3DA4BD3BE2B6}" type="pres">
      <dgm:prSet presAssocID="{70D746DB-CF4E-4672-B921-F33E7F6B9726}" presName="arrowAndChildren" presStyleCnt="0"/>
      <dgm:spPr/>
    </dgm:pt>
    <dgm:pt modelId="{7445EAA9-3533-4863-8E29-84AD13678CBD}" type="pres">
      <dgm:prSet presAssocID="{70D746DB-CF4E-4672-B921-F33E7F6B9726}" presName="parentTextArrow" presStyleLbl="node1" presStyleIdx="1" presStyleCnt="2"/>
      <dgm:spPr/>
    </dgm:pt>
  </dgm:ptLst>
  <dgm:cxnLst>
    <dgm:cxn modelId="{A1E22719-C266-471E-B61A-38EC39450E26}" srcId="{062A9C37-E3EA-4F3C-8153-D0A1547CA0D9}" destId="{F2530F43-1EA2-4719-965A-E42D51444F1A}" srcOrd="1" destOrd="0" parTransId="{7F25E1E0-126D-48A2-834F-E121DCC3F82D}" sibTransId="{3A036E42-1D91-4CCD-916D-38EBB83FEA99}"/>
    <dgm:cxn modelId="{43103B1F-B6E5-40D5-9F91-783E7715988F}" type="presOf" srcId="{94095D8A-BB8B-46DD-B5B3-46285DDE07D5}" destId="{A4E11386-2B69-4DAD-9DBB-8D49C226436D}" srcOrd="0" destOrd="0" presId="urn:microsoft.com/office/officeart/2005/8/layout/process4"/>
    <dgm:cxn modelId="{41901E24-FDD3-4708-86FD-B5941BFEA703}" srcId="{062A9C37-E3EA-4F3C-8153-D0A1547CA0D9}" destId="{94095D8A-BB8B-46DD-B5B3-46285DDE07D5}" srcOrd="0" destOrd="0" parTransId="{711AF42D-4369-47AC-AD84-D25EEA042C0A}" sibTransId="{62E12F1F-14AE-4B2F-B9B3-B6A5510B328E}"/>
    <dgm:cxn modelId="{16D24A2C-CC14-4693-9564-A4E840452782}" type="presOf" srcId="{062A9C37-E3EA-4F3C-8153-D0A1547CA0D9}" destId="{D67D7269-49D3-468F-9189-3D6C8DDE564E}" srcOrd="1" destOrd="0" presId="urn:microsoft.com/office/officeart/2005/8/layout/process4"/>
    <dgm:cxn modelId="{37835459-9447-4657-8BEE-D7B305871331}" type="presOf" srcId="{F2530F43-1EA2-4719-965A-E42D51444F1A}" destId="{736420D5-1D8F-40A4-B828-6BD3D0DFDC9B}" srcOrd="0" destOrd="0" presId="urn:microsoft.com/office/officeart/2005/8/layout/process4"/>
    <dgm:cxn modelId="{1B8BFA7D-4C0D-4CF6-91E2-80BCC6004871}" type="presOf" srcId="{70D746DB-CF4E-4672-B921-F33E7F6B9726}" destId="{7445EAA9-3533-4863-8E29-84AD13678CBD}" srcOrd="0" destOrd="0" presId="urn:microsoft.com/office/officeart/2005/8/layout/process4"/>
    <dgm:cxn modelId="{30103F9D-7DA9-4EF4-9230-3B440B3B0912}" srcId="{C0AB87CC-054F-40F0-986D-B113C893C2AB}" destId="{062A9C37-E3EA-4F3C-8153-D0A1547CA0D9}" srcOrd="1" destOrd="0" parTransId="{79BCF95F-F5ED-410F-BA44-7C6143B8D097}" sibTransId="{5D47C05C-3AC2-4BC5-8589-5E3D8CBC94CB}"/>
    <dgm:cxn modelId="{C764F6A2-5C51-40B2-871B-8EE9AA28A9FD}" type="presOf" srcId="{062A9C37-E3EA-4F3C-8153-D0A1547CA0D9}" destId="{BC58DE2F-D665-4A48-9FB0-8620C466243B}" srcOrd="0" destOrd="0" presId="urn:microsoft.com/office/officeart/2005/8/layout/process4"/>
    <dgm:cxn modelId="{234994B8-4379-4157-8CC3-DBCE0A993DF1}" type="presOf" srcId="{C0AB87CC-054F-40F0-986D-B113C893C2AB}" destId="{83CD8683-F7C4-41DC-B4FC-6D423C005EDD}" srcOrd="0" destOrd="0" presId="urn:microsoft.com/office/officeart/2005/8/layout/process4"/>
    <dgm:cxn modelId="{A87487CF-B9DD-442B-9FCE-05F5BA08D9E9}" srcId="{C0AB87CC-054F-40F0-986D-B113C893C2AB}" destId="{70D746DB-CF4E-4672-B921-F33E7F6B9726}" srcOrd="0" destOrd="0" parTransId="{C95D7AD0-54B8-4941-A667-676E8CE51E03}" sibTransId="{30F585CA-26E3-4207-9415-86CCABF38EA8}"/>
    <dgm:cxn modelId="{8F226F32-3708-431D-AC34-D1FDC3C50CA0}" type="presParOf" srcId="{83CD8683-F7C4-41DC-B4FC-6D423C005EDD}" destId="{641E89D9-274C-4C5C-A77E-32078E0D8176}" srcOrd="0" destOrd="0" presId="urn:microsoft.com/office/officeart/2005/8/layout/process4"/>
    <dgm:cxn modelId="{313D4642-B755-480B-8E16-BAD4F5C6E2B7}" type="presParOf" srcId="{641E89D9-274C-4C5C-A77E-32078E0D8176}" destId="{BC58DE2F-D665-4A48-9FB0-8620C466243B}" srcOrd="0" destOrd="0" presId="urn:microsoft.com/office/officeart/2005/8/layout/process4"/>
    <dgm:cxn modelId="{727E699B-409D-4A47-A109-F7ACCEB2D5C9}" type="presParOf" srcId="{641E89D9-274C-4C5C-A77E-32078E0D8176}" destId="{D67D7269-49D3-468F-9189-3D6C8DDE564E}" srcOrd="1" destOrd="0" presId="urn:microsoft.com/office/officeart/2005/8/layout/process4"/>
    <dgm:cxn modelId="{A1CB18F9-B8FB-42DE-909D-6C0BA6D91AE1}" type="presParOf" srcId="{641E89D9-274C-4C5C-A77E-32078E0D8176}" destId="{D5EA19D7-D2B6-472E-9E97-BDBA3AF7B993}" srcOrd="2" destOrd="0" presId="urn:microsoft.com/office/officeart/2005/8/layout/process4"/>
    <dgm:cxn modelId="{4F1CEA77-91C2-4B14-BCAF-5401A5B7F172}" type="presParOf" srcId="{D5EA19D7-D2B6-472E-9E97-BDBA3AF7B993}" destId="{A4E11386-2B69-4DAD-9DBB-8D49C226436D}" srcOrd="0" destOrd="0" presId="urn:microsoft.com/office/officeart/2005/8/layout/process4"/>
    <dgm:cxn modelId="{C8057D05-EB3E-48EC-A9B2-E1B32DB05C92}" type="presParOf" srcId="{D5EA19D7-D2B6-472E-9E97-BDBA3AF7B993}" destId="{736420D5-1D8F-40A4-B828-6BD3D0DFDC9B}" srcOrd="1" destOrd="0" presId="urn:microsoft.com/office/officeart/2005/8/layout/process4"/>
    <dgm:cxn modelId="{5F30B023-A425-488F-893E-481D26B47203}" type="presParOf" srcId="{83CD8683-F7C4-41DC-B4FC-6D423C005EDD}" destId="{BB6F7FEC-7589-4835-8E6E-660E4BEFB091}" srcOrd="1" destOrd="0" presId="urn:microsoft.com/office/officeart/2005/8/layout/process4"/>
    <dgm:cxn modelId="{F69570FB-36D7-48BF-A723-48CFC0BE1916}" type="presParOf" srcId="{83CD8683-F7C4-41DC-B4FC-6D423C005EDD}" destId="{E696AD39-E3CE-4A0E-B916-3DA4BD3BE2B6}" srcOrd="2" destOrd="0" presId="urn:microsoft.com/office/officeart/2005/8/layout/process4"/>
    <dgm:cxn modelId="{870D176C-A573-43AE-A038-E6641E9676F1}" type="presParOf" srcId="{E696AD39-E3CE-4A0E-B916-3DA4BD3BE2B6}" destId="{7445EAA9-3533-4863-8E29-84AD13678CBD}"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A49436-0C90-4231-AA9A-FA53C941BE59}">
      <dsp:nvSpPr>
        <dsp:cNvPr id="0" name=""/>
        <dsp:cNvSpPr/>
      </dsp:nvSpPr>
      <dsp:spPr>
        <a:xfrm>
          <a:off x="180223"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Mar. 2017</a:t>
          </a:r>
        </a:p>
      </dsp:txBody>
      <dsp:txXfrm>
        <a:off x="180223" y="2336668"/>
        <a:ext cx="1400710" cy="491701"/>
      </dsp:txXfrm>
    </dsp:sp>
    <dsp:sp modelId="{180E1AAD-7FAD-4DEB-9357-BF934254376A}">
      <dsp:nvSpPr>
        <dsp:cNvPr id="0" name=""/>
        <dsp:cNvSpPr/>
      </dsp:nvSpPr>
      <dsp:spPr>
        <a:xfrm>
          <a:off x="0" y="2088642"/>
          <a:ext cx="10515600" cy="17405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24ACE-7E5D-410C-A404-C5C58E5C3EE5}">
      <dsp:nvSpPr>
        <dsp:cNvPr id="0" name=""/>
        <dsp:cNvSpPr/>
      </dsp:nvSpPr>
      <dsp:spPr>
        <a:xfrm>
          <a:off x="110187" y="0"/>
          <a:ext cx="1540781" cy="1348914"/>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a:t>New Work Item Proposal (</a:t>
          </a:r>
          <a:r>
            <a:rPr lang="en-US" sz="1100" b="1" kern="1200"/>
            <a:t>NWIP</a:t>
          </a:r>
          <a:r>
            <a:rPr lang="en-US" sz="1100" kern="1200"/>
            <a:t>) to revised ISO/IEC 17000:2004 approved.</a:t>
          </a:r>
        </a:p>
        <a:p>
          <a:pPr marL="0" lvl="0" indent="0" algn="l" defTabSz="488950">
            <a:lnSpc>
              <a:spcPct val="90000"/>
            </a:lnSpc>
            <a:spcBef>
              <a:spcPct val="0"/>
            </a:spcBef>
            <a:spcAft>
              <a:spcPct val="35000"/>
            </a:spcAft>
            <a:buNone/>
          </a:pPr>
          <a:r>
            <a:rPr lang="en-US" sz="1100" kern="1200"/>
            <a:t>Creation of the Working Group 49 (WG49).</a:t>
          </a:r>
        </a:p>
      </dsp:txBody>
      <dsp:txXfrm>
        <a:off x="110187" y="0"/>
        <a:ext cx="1540781" cy="1348914"/>
      </dsp:txXfrm>
    </dsp:sp>
    <dsp:sp modelId="{43751684-04C4-4727-93E9-38E72D8C2E8A}">
      <dsp:nvSpPr>
        <dsp:cNvPr id="0" name=""/>
        <dsp:cNvSpPr/>
      </dsp:nvSpPr>
      <dsp:spPr>
        <a:xfrm>
          <a:off x="880578"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EE031277-0509-4C8A-B194-BCCBCEE5223C}">
      <dsp:nvSpPr>
        <dsp:cNvPr id="0" name=""/>
        <dsp:cNvSpPr/>
      </dsp:nvSpPr>
      <dsp:spPr>
        <a:xfrm>
          <a:off x="1055667"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June 2017</a:t>
          </a:r>
        </a:p>
      </dsp:txBody>
      <dsp:txXfrm>
        <a:off x="1055667" y="1522968"/>
        <a:ext cx="1400710" cy="491701"/>
      </dsp:txXfrm>
    </dsp:sp>
    <dsp:sp modelId="{B9699DB5-E78C-4224-9EA9-2DB45C99C63C}">
      <dsp:nvSpPr>
        <dsp:cNvPr id="0" name=""/>
        <dsp:cNvSpPr/>
      </dsp:nvSpPr>
      <dsp:spPr>
        <a:xfrm>
          <a:off x="985632" y="3002423"/>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1</a:t>
          </a:r>
          <a:r>
            <a:rPr lang="en-US" sz="1100" b="1" kern="1200" baseline="30000" dirty="0"/>
            <a:t>st</a:t>
          </a:r>
          <a:r>
            <a:rPr lang="en-US" sz="1100" b="1" kern="1200" dirty="0"/>
            <a:t> WG49 meeting</a:t>
          </a:r>
        </a:p>
        <a:p>
          <a:pPr marL="0" lvl="0" indent="0" algn="l" defTabSz="488950">
            <a:lnSpc>
              <a:spcPct val="90000"/>
            </a:lnSpc>
            <a:spcBef>
              <a:spcPct val="0"/>
            </a:spcBef>
            <a:spcAft>
              <a:spcPct val="35000"/>
            </a:spcAft>
            <a:buNone/>
          </a:pPr>
          <a:r>
            <a:rPr lang="en-US" sz="1100" kern="1200" dirty="0"/>
            <a:t>Scope, methodology and rules  for revision agreed, given the specific boundaries of revision.</a:t>
          </a:r>
        </a:p>
        <a:p>
          <a:pPr marL="0" lvl="0" indent="0" algn="l" defTabSz="488950">
            <a:lnSpc>
              <a:spcPct val="90000"/>
            </a:lnSpc>
            <a:spcBef>
              <a:spcPct val="0"/>
            </a:spcBef>
            <a:spcAft>
              <a:spcPct val="35000"/>
            </a:spcAft>
            <a:buNone/>
          </a:pPr>
          <a:r>
            <a:rPr lang="en-US" sz="1100" kern="1200"/>
            <a:t>Structure of the future draft confirmed. </a:t>
          </a:r>
        </a:p>
      </dsp:txBody>
      <dsp:txXfrm>
        <a:off x="985632" y="3002423"/>
        <a:ext cx="1540781" cy="1348914"/>
      </dsp:txXfrm>
    </dsp:sp>
    <dsp:sp modelId="{0CC593DC-E72A-49E0-827E-B2448A986FA5}">
      <dsp:nvSpPr>
        <dsp:cNvPr id="0" name=""/>
        <dsp:cNvSpPr/>
      </dsp:nvSpPr>
      <dsp:spPr>
        <a:xfrm>
          <a:off x="1756023"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3C899B9-631F-48A5-B3A1-764976E825B2}">
      <dsp:nvSpPr>
        <dsp:cNvPr id="0" name=""/>
        <dsp:cNvSpPr/>
      </dsp:nvSpPr>
      <dsp:spPr>
        <a:xfrm>
          <a:off x="826187"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75DF32D-14E7-4DFC-BD57-1A24A044017C}">
      <dsp:nvSpPr>
        <dsp:cNvPr id="0" name=""/>
        <dsp:cNvSpPr/>
      </dsp:nvSpPr>
      <dsp:spPr>
        <a:xfrm>
          <a:off x="1701631"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6242AA97-43AD-4538-BB8C-FB4061699DD0}">
      <dsp:nvSpPr>
        <dsp:cNvPr id="0" name=""/>
        <dsp:cNvSpPr/>
      </dsp:nvSpPr>
      <dsp:spPr>
        <a:xfrm>
          <a:off x="1931111"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Sep. 2017</a:t>
          </a:r>
        </a:p>
      </dsp:txBody>
      <dsp:txXfrm>
        <a:off x="1931111" y="2336668"/>
        <a:ext cx="1400710" cy="491701"/>
      </dsp:txXfrm>
    </dsp:sp>
    <dsp:sp modelId="{9FB9761F-36FB-4DB4-87B5-C5C46DE42437}">
      <dsp:nvSpPr>
        <dsp:cNvPr id="0" name=""/>
        <dsp:cNvSpPr/>
      </dsp:nvSpPr>
      <dsp:spPr>
        <a:xfrm>
          <a:off x="1861076" y="609119"/>
          <a:ext cx="1540781" cy="739795"/>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2</a:t>
          </a:r>
          <a:r>
            <a:rPr lang="en-US" sz="1100" b="1" kern="1200" baseline="30000" dirty="0"/>
            <a:t>nd</a:t>
          </a:r>
          <a:r>
            <a:rPr lang="en-US" sz="1100" b="1" kern="1200" dirty="0"/>
            <a:t> WG49 meeting</a:t>
          </a:r>
        </a:p>
        <a:p>
          <a:pPr marL="0" lvl="0" indent="0" algn="l" defTabSz="488950">
            <a:lnSpc>
              <a:spcPct val="90000"/>
            </a:lnSpc>
            <a:spcBef>
              <a:spcPct val="0"/>
            </a:spcBef>
            <a:spcAft>
              <a:spcPct val="35000"/>
            </a:spcAft>
            <a:buNone/>
          </a:pPr>
          <a:r>
            <a:rPr lang="en-US" sz="1100" kern="1200" dirty="0"/>
            <a:t>Development of the Working Draft 1(</a:t>
          </a:r>
          <a:r>
            <a:rPr lang="en-US" sz="1100" b="1" kern="1200" dirty="0"/>
            <a:t>WD1).</a:t>
          </a:r>
        </a:p>
      </dsp:txBody>
      <dsp:txXfrm>
        <a:off x="1861076" y="609119"/>
        <a:ext cx="1540781" cy="739795"/>
      </dsp:txXfrm>
    </dsp:sp>
    <dsp:sp modelId="{3148DE07-54E2-408B-AE6B-4DA79B114F3B}">
      <dsp:nvSpPr>
        <dsp:cNvPr id="0" name=""/>
        <dsp:cNvSpPr/>
      </dsp:nvSpPr>
      <dsp:spPr>
        <a:xfrm>
          <a:off x="2631467"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3D1C497F-D178-49C5-BACB-9220044EF557}">
      <dsp:nvSpPr>
        <dsp:cNvPr id="0" name=""/>
        <dsp:cNvSpPr/>
      </dsp:nvSpPr>
      <dsp:spPr>
        <a:xfrm>
          <a:off x="2806556"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Oct.–Dec. 2017</a:t>
          </a:r>
        </a:p>
      </dsp:txBody>
      <dsp:txXfrm>
        <a:off x="2806556" y="1522968"/>
        <a:ext cx="1400710" cy="491701"/>
      </dsp:txXfrm>
    </dsp:sp>
    <dsp:sp modelId="{DBB6B832-1131-4B61-93CB-4D34F365D6C7}">
      <dsp:nvSpPr>
        <dsp:cNvPr id="0" name=""/>
        <dsp:cNvSpPr/>
      </dsp:nvSpPr>
      <dsp:spPr>
        <a:xfrm>
          <a:off x="2736520" y="3002423"/>
          <a:ext cx="1540781" cy="607011"/>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dirty="0"/>
            <a:t>WG consultation on</a:t>
          </a:r>
          <a:r>
            <a:rPr lang="en-US" sz="1100" b="1" kern="1200" dirty="0"/>
            <a:t> WD1</a:t>
          </a:r>
          <a:r>
            <a:rPr lang="en-US" sz="1100" kern="1200" dirty="0"/>
            <a:t>.</a:t>
          </a:r>
        </a:p>
      </dsp:txBody>
      <dsp:txXfrm>
        <a:off x="2736520" y="3002423"/>
        <a:ext cx="1540781" cy="607011"/>
      </dsp:txXfrm>
    </dsp:sp>
    <dsp:sp modelId="{376235BE-DE2C-4F39-8135-43A505BAFC4E}">
      <dsp:nvSpPr>
        <dsp:cNvPr id="0" name=""/>
        <dsp:cNvSpPr/>
      </dsp:nvSpPr>
      <dsp:spPr>
        <a:xfrm>
          <a:off x="3506911"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3D80CFC-BC7E-45E6-8742-54141218C93F}">
      <dsp:nvSpPr>
        <dsp:cNvPr id="0" name=""/>
        <dsp:cNvSpPr/>
      </dsp:nvSpPr>
      <dsp:spPr>
        <a:xfrm>
          <a:off x="2577075"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E4F9742-619B-4295-A491-F4FC64F981D2}">
      <dsp:nvSpPr>
        <dsp:cNvPr id="0" name=""/>
        <dsp:cNvSpPr/>
      </dsp:nvSpPr>
      <dsp:spPr>
        <a:xfrm>
          <a:off x="3452519"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F2AD2A4-CD6F-4F17-919A-C7BE1BE49FF1}">
      <dsp:nvSpPr>
        <dsp:cNvPr id="0" name=""/>
        <dsp:cNvSpPr/>
      </dsp:nvSpPr>
      <dsp:spPr>
        <a:xfrm>
          <a:off x="3682000"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Feb. 2018</a:t>
          </a:r>
        </a:p>
      </dsp:txBody>
      <dsp:txXfrm>
        <a:off x="3682000" y="2336668"/>
        <a:ext cx="1400710" cy="491701"/>
      </dsp:txXfrm>
    </dsp:sp>
    <dsp:sp modelId="{5B19BFC2-F6F2-44E1-AE1D-CDE8EDBE2BAF}">
      <dsp:nvSpPr>
        <dsp:cNvPr id="0" name=""/>
        <dsp:cNvSpPr/>
      </dsp:nvSpPr>
      <dsp:spPr>
        <a:xfrm>
          <a:off x="3611964" y="0"/>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3</a:t>
          </a:r>
          <a:r>
            <a:rPr lang="en-US" sz="1100" b="1" kern="1200" baseline="30000" dirty="0"/>
            <a:t>rd</a:t>
          </a:r>
          <a:r>
            <a:rPr lang="en-US" sz="1100" b="1" kern="1200" dirty="0"/>
            <a:t> WG49 meeting</a:t>
          </a:r>
        </a:p>
        <a:p>
          <a:pPr marL="0" lvl="0" indent="0" algn="l" defTabSz="488950">
            <a:lnSpc>
              <a:spcPct val="90000"/>
            </a:lnSpc>
            <a:spcBef>
              <a:spcPct val="0"/>
            </a:spcBef>
            <a:spcAft>
              <a:spcPct val="35000"/>
            </a:spcAft>
            <a:buNone/>
          </a:pPr>
          <a:r>
            <a:rPr lang="en-US" sz="1100" kern="1200" dirty="0"/>
            <a:t>Development of the Committee Draft (</a:t>
          </a:r>
          <a:r>
            <a:rPr lang="en-US" sz="1100" b="1" kern="1200" dirty="0"/>
            <a:t>CD) </a:t>
          </a:r>
          <a:r>
            <a:rPr lang="en-US" sz="1100" kern="1200" dirty="0"/>
            <a:t>and need to update some parts of the standard, not initially included in the scope of revision. </a:t>
          </a:r>
        </a:p>
      </dsp:txBody>
      <dsp:txXfrm>
        <a:off x="3611964" y="0"/>
        <a:ext cx="1540781" cy="1348914"/>
      </dsp:txXfrm>
    </dsp:sp>
    <dsp:sp modelId="{7EC5CF36-9190-4513-8947-2105A8D84740}">
      <dsp:nvSpPr>
        <dsp:cNvPr id="0" name=""/>
        <dsp:cNvSpPr/>
      </dsp:nvSpPr>
      <dsp:spPr>
        <a:xfrm>
          <a:off x="4382355"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54636896-9C3F-4221-8261-4CE7075F9202}">
      <dsp:nvSpPr>
        <dsp:cNvPr id="0" name=""/>
        <dsp:cNvSpPr/>
      </dsp:nvSpPr>
      <dsp:spPr>
        <a:xfrm>
          <a:off x="4557444"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dirty="0"/>
            <a:t>June/Aug. 2018</a:t>
          </a:r>
        </a:p>
      </dsp:txBody>
      <dsp:txXfrm>
        <a:off x="4557444" y="1522968"/>
        <a:ext cx="1400710" cy="491701"/>
      </dsp:txXfrm>
    </dsp:sp>
    <dsp:sp modelId="{F268A91A-7645-490A-9F80-0D8DB3200126}">
      <dsp:nvSpPr>
        <dsp:cNvPr id="0" name=""/>
        <dsp:cNvSpPr/>
      </dsp:nvSpPr>
      <dsp:spPr>
        <a:xfrm>
          <a:off x="4487409" y="3002423"/>
          <a:ext cx="1540781" cy="1348914"/>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dirty="0"/>
            <a:t>Extension of scope to 4 specific items approved during the Committee Internal Ballot (</a:t>
          </a:r>
          <a:r>
            <a:rPr lang="en-US" sz="1100" b="1" kern="1200" dirty="0"/>
            <a:t>CIB</a:t>
          </a:r>
          <a:r>
            <a:rPr lang="en-US" sz="1100" kern="1200" dirty="0"/>
            <a:t>) in June.</a:t>
          </a:r>
        </a:p>
        <a:p>
          <a:pPr marL="0" lvl="0" indent="0" algn="l" defTabSz="488950">
            <a:lnSpc>
              <a:spcPct val="90000"/>
            </a:lnSpc>
            <a:spcBef>
              <a:spcPct val="0"/>
            </a:spcBef>
            <a:spcAft>
              <a:spcPct val="35000"/>
            </a:spcAft>
            <a:buNone/>
          </a:pPr>
          <a:r>
            <a:rPr lang="en-US" sz="1100" b="1" kern="1200" dirty="0"/>
            <a:t>CD</a:t>
          </a:r>
          <a:r>
            <a:rPr lang="en-US" sz="1100" kern="1200" dirty="0"/>
            <a:t> with extended scope approved in August.</a:t>
          </a:r>
        </a:p>
      </dsp:txBody>
      <dsp:txXfrm>
        <a:off x="4487409" y="3002423"/>
        <a:ext cx="1540781" cy="1348914"/>
      </dsp:txXfrm>
    </dsp:sp>
    <dsp:sp modelId="{30D7D4EC-5DD5-471B-B397-EADF306200B4}">
      <dsp:nvSpPr>
        <dsp:cNvPr id="0" name=""/>
        <dsp:cNvSpPr/>
      </dsp:nvSpPr>
      <dsp:spPr>
        <a:xfrm>
          <a:off x="5257799"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69F2CD9E-3A71-4FF6-B895-7DEDA4C2B77A}">
      <dsp:nvSpPr>
        <dsp:cNvPr id="0" name=""/>
        <dsp:cNvSpPr/>
      </dsp:nvSpPr>
      <dsp:spPr>
        <a:xfrm>
          <a:off x="4327964"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915D0E6-670B-4423-9061-F06E980045BD}">
      <dsp:nvSpPr>
        <dsp:cNvPr id="0" name=""/>
        <dsp:cNvSpPr/>
      </dsp:nvSpPr>
      <dsp:spPr>
        <a:xfrm>
          <a:off x="5203408"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1D8DA1E-A1D7-475E-864B-8606F350EAF3}">
      <dsp:nvSpPr>
        <dsp:cNvPr id="0" name=""/>
        <dsp:cNvSpPr/>
      </dsp:nvSpPr>
      <dsp:spPr>
        <a:xfrm>
          <a:off x="5432888"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dirty="0"/>
            <a:t>Nov. 2018</a:t>
          </a:r>
        </a:p>
      </dsp:txBody>
      <dsp:txXfrm>
        <a:off x="5432888" y="2336668"/>
        <a:ext cx="1400710" cy="491701"/>
      </dsp:txXfrm>
    </dsp:sp>
    <dsp:sp modelId="{5AEC923E-0C84-43A4-88BA-9113C8B11ACC}">
      <dsp:nvSpPr>
        <dsp:cNvPr id="0" name=""/>
        <dsp:cNvSpPr/>
      </dsp:nvSpPr>
      <dsp:spPr>
        <a:xfrm>
          <a:off x="5362853" y="457366"/>
          <a:ext cx="1540781" cy="891548"/>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4</a:t>
          </a:r>
          <a:r>
            <a:rPr lang="en-US" sz="1100" b="1" kern="1200" baseline="30000"/>
            <a:t>th</a:t>
          </a:r>
          <a:r>
            <a:rPr lang="en-US" sz="1100" b="1" kern="1200"/>
            <a:t> WG49 </a:t>
          </a:r>
          <a:r>
            <a:rPr lang="en-US" sz="1100" b="1" kern="1200" dirty="0"/>
            <a:t>meeting </a:t>
          </a:r>
        </a:p>
        <a:p>
          <a:pPr marL="0" lvl="0" indent="0" algn="l" defTabSz="488950">
            <a:lnSpc>
              <a:spcPct val="90000"/>
            </a:lnSpc>
            <a:spcBef>
              <a:spcPct val="0"/>
            </a:spcBef>
            <a:spcAft>
              <a:spcPct val="35000"/>
            </a:spcAft>
            <a:buNone/>
          </a:pPr>
          <a:r>
            <a:rPr lang="en-US" sz="1100" kern="1200" dirty="0"/>
            <a:t>Development of the Draft International Standard(</a:t>
          </a:r>
          <a:r>
            <a:rPr lang="en-US" sz="1100" b="1" kern="1200" dirty="0"/>
            <a:t>DIS</a:t>
          </a:r>
          <a:r>
            <a:rPr lang="en-US" sz="1100" kern="1200" dirty="0"/>
            <a:t>)</a:t>
          </a:r>
        </a:p>
      </dsp:txBody>
      <dsp:txXfrm>
        <a:off x="5362853" y="457366"/>
        <a:ext cx="1540781" cy="891548"/>
      </dsp:txXfrm>
    </dsp:sp>
    <dsp:sp modelId="{C7254A89-344D-457E-BD9F-2B2F0F9A1353}">
      <dsp:nvSpPr>
        <dsp:cNvPr id="0" name=""/>
        <dsp:cNvSpPr/>
      </dsp:nvSpPr>
      <dsp:spPr>
        <a:xfrm>
          <a:off x="6133244"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9D6C20F-6C34-40B0-AAFC-2569DB62877C}">
      <dsp:nvSpPr>
        <dsp:cNvPr id="0" name=""/>
        <dsp:cNvSpPr/>
      </dsp:nvSpPr>
      <dsp:spPr>
        <a:xfrm>
          <a:off x="6308333"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June 2019</a:t>
          </a:r>
        </a:p>
      </dsp:txBody>
      <dsp:txXfrm>
        <a:off x="6308333" y="1522968"/>
        <a:ext cx="1400710" cy="491701"/>
      </dsp:txXfrm>
    </dsp:sp>
    <dsp:sp modelId="{DBAC77A8-5A90-4304-A38C-401C640E05FC}">
      <dsp:nvSpPr>
        <dsp:cNvPr id="0" name=""/>
        <dsp:cNvSpPr/>
      </dsp:nvSpPr>
      <dsp:spPr>
        <a:xfrm>
          <a:off x="6238297" y="3002423"/>
          <a:ext cx="1540781" cy="682888"/>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DIS </a:t>
          </a:r>
          <a:r>
            <a:rPr lang="en-US" sz="1100" kern="1200" dirty="0"/>
            <a:t>approved in ISO and IEC but rejected in CEN. </a:t>
          </a:r>
        </a:p>
      </dsp:txBody>
      <dsp:txXfrm>
        <a:off x="6238297" y="3002423"/>
        <a:ext cx="1540781" cy="682888"/>
      </dsp:txXfrm>
    </dsp:sp>
    <dsp:sp modelId="{09D757F4-6783-4274-BEEA-5D22DF9A3338}">
      <dsp:nvSpPr>
        <dsp:cNvPr id="0" name=""/>
        <dsp:cNvSpPr/>
      </dsp:nvSpPr>
      <dsp:spPr>
        <a:xfrm>
          <a:off x="7008688"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8AED44A-C035-49DE-943F-9DF1117E2735}">
      <dsp:nvSpPr>
        <dsp:cNvPr id="0" name=""/>
        <dsp:cNvSpPr/>
      </dsp:nvSpPr>
      <dsp:spPr>
        <a:xfrm>
          <a:off x="6078852"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20E822A-46C8-4D2D-AD84-FF0BDE2DAC65}">
      <dsp:nvSpPr>
        <dsp:cNvPr id="0" name=""/>
        <dsp:cNvSpPr/>
      </dsp:nvSpPr>
      <dsp:spPr>
        <a:xfrm>
          <a:off x="6954296"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5C68398-0AF1-4AA6-81DC-04D8E7F5F367}">
      <dsp:nvSpPr>
        <dsp:cNvPr id="0" name=""/>
        <dsp:cNvSpPr/>
      </dsp:nvSpPr>
      <dsp:spPr>
        <a:xfrm>
          <a:off x="7183777"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GB" sz="1500" b="1" kern="1200" dirty="0"/>
            <a:t>September 2019</a:t>
          </a:r>
          <a:endParaRPr lang="en-US" sz="1500" kern="1200" dirty="0"/>
        </a:p>
      </dsp:txBody>
      <dsp:txXfrm>
        <a:off x="7183777" y="2336668"/>
        <a:ext cx="1400710" cy="491701"/>
      </dsp:txXfrm>
    </dsp:sp>
    <dsp:sp modelId="{E324C9E7-6EA2-4291-B1C5-3398FC3FD86F}">
      <dsp:nvSpPr>
        <dsp:cNvPr id="0" name=""/>
        <dsp:cNvSpPr/>
      </dsp:nvSpPr>
      <dsp:spPr>
        <a:xfrm>
          <a:off x="7113741" y="0"/>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5</a:t>
          </a:r>
          <a:r>
            <a:rPr lang="en-GB" sz="1100" b="1" kern="1200" baseline="30000" dirty="0"/>
            <a:t>th</a:t>
          </a:r>
          <a:r>
            <a:rPr lang="en-GB" sz="1100" b="1" kern="1200" dirty="0"/>
            <a:t> WG49 meeting</a:t>
          </a:r>
          <a:endParaRPr lang="en-US" sz="1100" b="1" kern="1200" dirty="0"/>
        </a:p>
        <a:p>
          <a:pPr marL="0" lvl="0" indent="0" algn="l" defTabSz="488950">
            <a:lnSpc>
              <a:spcPct val="90000"/>
            </a:lnSpc>
            <a:spcBef>
              <a:spcPct val="0"/>
            </a:spcBef>
            <a:spcAft>
              <a:spcPct val="35000"/>
            </a:spcAft>
            <a:buNone/>
          </a:pPr>
          <a:r>
            <a:rPr lang="en-GB" sz="1100" kern="1200" dirty="0"/>
            <a:t>Resolution of DIS comments and preparation of the Final Draft International Standard (</a:t>
          </a:r>
          <a:r>
            <a:rPr lang="en-GB" sz="1100" b="1" kern="1200" dirty="0"/>
            <a:t>FDIS)</a:t>
          </a:r>
          <a:endParaRPr lang="en-US" sz="1100" kern="1200" dirty="0"/>
        </a:p>
      </dsp:txBody>
      <dsp:txXfrm>
        <a:off x="7113741" y="0"/>
        <a:ext cx="1540781" cy="1348914"/>
      </dsp:txXfrm>
    </dsp:sp>
    <dsp:sp modelId="{BDA284C4-83AF-43F9-AFA8-634B4CD05ACE}">
      <dsp:nvSpPr>
        <dsp:cNvPr id="0" name=""/>
        <dsp:cNvSpPr/>
      </dsp:nvSpPr>
      <dsp:spPr>
        <a:xfrm>
          <a:off x="7884132"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B444C19-BE9B-4A70-8398-8E01E4A0CD12}">
      <dsp:nvSpPr>
        <dsp:cNvPr id="0" name=""/>
        <dsp:cNvSpPr/>
      </dsp:nvSpPr>
      <dsp:spPr>
        <a:xfrm>
          <a:off x="8059221"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GB" sz="1500" kern="1200" dirty="0"/>
            <a:t>March 2020</a:t>
          </a:r>
          <a:endParaRPr lang="en-US" sz="1500" kern="1200" dirty="0"/>
        </a:p>
      </dsp:txBody>
      <dsp:txXfrm>
        <a:off x="8059221" y="1522968"/>
        <a:ext cx="1400710" cy="491701"/>
      </dsp:txXfrm>
    </dsp:sp>
    <dsp:sp modelId="{2A241471-6E54-4F31-81A5-F2BFC7687E25}">
      <dsp:nvSpPr>
        <dsp:cNvPr id="0" name=""/>
        <dsp:cNvSpPr/>
      </dsp:nvSpPr>
      <dsp:spPr>
        <a:xfrm>
          <a:off x="7989186" y="3002423"/>
          <a:ext cx="1540781" cy="607011"/>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FDIS </a:t>
          </a:r>
          <a:r>
            <a:rPr lang="en-GB" sz="1100" kern="1200" dirty="0"/>
            <a:t>approved in ISO, IEC and CEN</a:t>
          </a:r>
          <a:endParaRPr lang="en-US" sz="1100" kern="1200" dirty="0"/>
        </a:p>
      </dsp:txBody>
      <dsp:txXfrm>
        <a:off x="7989186" y="3002423"/>
        <a:ext cx="1540781" cy="607011"/>
      </dsp:txXfrm>
    </dsp:sp>
    <dsp:sp modelId="{D054EA5A-0B39-404D-870A-E9DF3EE49B5C}">
      <dsp:nvSpPr>
        <dsp:cNvPr id="0" name=""/>
        <dsp:cNvSpPr/>
      </dsp:nvSpPr>
      <dsp:spPr>
        <a:xfrm>
          <a:off x="8759576"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FB5CC454-F180-487C-A02C-A4EE781F3C70}">
      <dsp:nvSpPr>
        <dsp:cNvPr id="0" name=""/>
        <dsp:cNvSpPr/>
      </dsp:nvSpPr>
      <dsp:spPr>
        <a:xfrm>
          <a:off x="7829740"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366ECDC-83B7-4FE0-B415-CA7C0A3B3BB0}">
      <dsp:nvSpPr>
        <dsp:cNvPr id="0" name=""/>
        <dsp:cNvSpPr/>
      </dsp:nvSpPr>
      <dsp:spPr>
        <a:xfrm>
          <a:off x="8705185"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B5D1E30-B122-49EE-8F93-8231BB674A53}">
      <dsp:nvSpPr>
        <dsp:cNvPr id="0" name=""/>
        <dsp:cNvSpPr/>
      </dsp:nvSpPr>
      <dsp:spPr>
        <a:xfrm>
          <a:off x="8934665"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GB" sz="1500" kern="1200" dirty="0"/>
            <a:t>May 2020</a:t>
          </a:r>
          <a:endParaRPr lang="en-US" sz="1500" kern="1200" dirty="0"/>
        </a:p>
      </dsp:txBody>
      <dsp:txXfrm>
        <a:off x="8934665" y="2336668"/>
        <a:ext cx="1400710" cy="491701"/>
      </dsp:txXfrm>
    </dsp:sp>
    <dsp:sp modelId="{B11660E5-23FC-4F49-AAF4-2BC86D89F13F}">
      <dsp:nvSpPr>
        <dsp:cNvPr id="0" name=""/>
        <dsp:cNvSpPr/>
      </dsp:nvSpPr>
      <dsp:spPr>
        <a:xfrm>
          <a:off x="8864630" y="741903"/>
          <a:ext cx="1540781" cy="607011"/>
        </a:xfrm>
        <a:prstGeom prst="rect">
          <a:avLst/>
        </a:prstGeom>
        <a:solidFill>
          <a:schemeClr val="accent4">
            <a:lumMod val="60000"/>
            <a:lumOff val="40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Publication</a:t>
          </a:r>
          <a:r>
            <a:rPr lang="en-GB" sz="1100" kern="1200" dirty="0"/>
            <a:t> of ISO/IEC 17000: 2020 </a:t>
          </a:r>
          <a:endParaRPr lang="en-US" sz="1100" kern="1200" dirty="0"/>
        </a:p>
      </dsp:txBody>
      <dsp:txXfrm>
        <a:off x="8864630" y="741903"/>
        <a:ext cx="1540781" cy="607011"/>
      </dsp:txXfrm>
    </dsp:sp>
    <dsp:sp modelId="{CE6EF55E-6D51-4046-B242-4B932DC02A1A}">
      <dsp:nvSpPr>
        <dsp:cNvPr id="0" name=""/>
        <dsp:cNvSpPr/>
      </dsp:nvSpPr>
      <dsp:spPr>
        <a:xfrm>
          <a:off x="9635021"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068CE0A5-722E-4F3F-8E39-CEF211994BD4}">
      <dsp:nvSpPr>
        <dsp:cNvPr id="0" name=""/>
        <dsp:cNvSpPr/>
      </dsp:nvSpPr>
      <dsp:spPr>
        <a:xfrm>
          <a:off x="9580629"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A49436-0C90-4231-AA9A-FA53C941BE59}">
      <dsp:nvSpPr>
        <dsp:cNvPr id="0" name=""/>
        <dsp:cNvSpPr/>
      </dsp:nvSpPr>
      <dsp:spPr>
        <a:xfrm>
          <a:off x="180223"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Mar. 2017</a:t>
          </a:r>
        </a:p>
      </dsp:txBody>
      <dsp:txXfrm>
        <a:off x="180223" y="2336668"/>
        <a:ext cx="1400710" cy="491701"/>
      </dsp:txXfrm>
    </dsp:sp>
    <dsp:sp modelId="{180E1AAD-7FAD-4DEB-9357-BF934254376A}">
      <dsp:nvSpPr>
        <dsp:cNvPr id="0" name=""/>
        <dsp:cNvSpPr/>
      </dsp:nvSpPr>
      <dsp:spPr>
        <a:xfrm>
          <a:off x="0" y="2088642"/>
          <a:ext cx="10515600" cy="17405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24ACE-7E5D-410C-A404-C5C58E5C3EE5}">
      <dsp:nvSpPr>
        <dsp:cNvPr id="0" name=""/>
        <dsp:cNvSpPr/>
      </dsp:nvSpPr>
      <dsp:spPr>
        <a:xfrm>
          <a:off x="110187" y="0"/>
          <a:ext cx="1540781" cy="1348914"/>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a:t>New Work Item Proposal (</a:t>
          </a:r>
          <a:r>
            <a:rPr lang="en-US" sz="1100" b="1" kern="1200"/>
            <a:t>NWIP</a:t>
          </a:r>
          <a:r>
            <a:rPr lang="en-US" sz="1100" kern="1200"/>
            <a:t>) to revised ISO/IEC 17000:2004 approved.</a:t>
          </a:r>
        </a:p>
        <a:p>
          <a:pPr marL="0" lvl="0" indent="0" algn="l" defTabSz="488950">
            <a:lnSpc>
              <a:spcPct val="90000"/>
            </a:lnSpc>
            <a:spcBef>
              <a:spcPct val="0"/>
            </a:spcBef>
            <a:spcAft>
              <a:spcPct val="35000"/>
            </a:spcAft>
            <a:buNone/>
          </a:pPr>
          <a:r>
            <a:rPr lang="en-US" sz="1100" kern="1200"/>
            <a:t>Creation of the Working Group 49 (WG49).</a:t>
          </a:r>
        </a:p>
      </dsp:txBody>
      <dsp:txXfrm>
        <a:off x="110187" y="0"/>
        <a:ext cx="1540781" cy="1348914"/>
      </dsp:txXfrm>
    </dsp:sp>
    <dsp:sp modelId="{43751684-04C4-4727-93E9-38E72D8C2E8A}">
      <dsp:nvSpPr>
        <dsp:cNvPr id="0" name=""/>
        <dsp:cNvSpPr/>
      </dsp:nvSpPr>
      <dsp:spPr>
        <a:xfrm>
          <a:off x="880578"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EE031277-0509-4C8A-B194-BCCBCEE5223C}">
      <dsp:nvSpPr>
        <dsp:cNvPr id="0" name=""/>
        <dsp:cNvSpPr/>
      </dsp:nvSpPr>
      <dsp:spPr>
        <a:xfrm>
          <a:off x="1055667"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June 2017</a:t>
          </a:r>
        </a:p>
      </dsp:txBody>
      <dsp:txXfrm>
        <a:off x="1055667" y="1522968"/>
        <a:ext cx="1400710" cy="491701"/>
      </dsp:txXfrm>
    </dsp:sp>
    <dsp:sp modelId="{B9699DB5-E78C-4224-9EA9-2DB45C99C63C}">
      <dsp:nvSpPr>
        <dsp:cNvPr id="0" name=""/>
        <dsp:cNvSpPr/>
      </dsp:nvSpPr>
      <dsp:spPr>
        <a:xfrm>
          <a:off x="985632" y="3002423"/>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1</a:t>
          </a:r>
          <a:r>
            <a:rPr lang="en-US" sz="1100" b="1" kern="1200" baseline="30000" dirty="0"/>
            <a:t>st</a:t>
          </a:r>
          <a:r>
            <a:rPr lang="en-US" sz="1100" b="1" kern="1200" dirty="0"/>
            <a:t> WG49 meeting</a:t>
          </a:r>
        </a:p>
        <a:p>
          <a:pPr marL="0" lvl="0" indent="0" algn="l" defTabSz="488950">
            <a:lnSpc>
              <a:spcPct val="90000"/>
            </a:lnSpc>
            <a:spcBef>
              <a:spcPct val="0"/>
            </a:spcBef>
            <a:spcAft>
              <a:spcPct val="35000"/>
            </a:spcAft>
            <a:buNone/>
          </a:pPr>
          <a:r>
            <a:rPr lang="en-US" sz="1100" kern="1200" dirty="0"/>
            <a:t>Scope, methodology and rules  for revision agreed, given the specific boundaries of revision.</a:t>
          </a:r>
        </a:p>
        <a:p>
          <a:pPr marL="0" lvl="0" indent="0" algn="l" defTabSz="488950">
            <a:lnSpc>
              <a:spcPct val="90000"/>
            </a:lnSpc>
            <a:spcBef>
              <a:spcPct val="0"/>
            </a:spcBef>
            <a:spcAft>
              <a:spcPct val="35000"/>
            </a:spcAft>
            <a:buNone/>
          </a:pPr>
          <a:r>
            <a:rPr lang="en-US" sz="1100" kern="1200"/>
            <a:t>Structure of the future draft confirmed. </a:t>
          </a:r>
        </a:p>
      </dsp:txBody>
      <dsp:txXfrm>
        <a:off x="985632" y="3002423"/>
        <a:ext cx="1540781" cy="1348914"/>
      </dsp:txXfrm>
    </dsp:sp>
    <dsp:sp modelId="{0CC593DC-E72A-49E0-827E-B2448A986FA5}">
      <dsp:nvSpPr>
        <dsp:cNvPr id="0" name=""/>
        <dsp:cNvSpPr/>
      </dsp:nvSpPr>
      <dsp:spPr>
        <a:xfrm>
          <a:off x="1756023"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3C899B9-631F-48A5-B3A1-764976E825B2}">
      <dsp:nvSpPr>
        <dsp:cNvPr id="0" name=""/>
        <dsp:cNvSpPr/>
      </dsp:nvSpPr>
      <dsp:spPr>
        <a:xfrm>
          <a:off x="826187"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75DF32D-14E7-4DFC-BD57-1A24A044017C}">
      <dsp:nvSpPr>
        <dsp:cNvPr id="0" name=""/>
        <dsp:cNvSpPr/>
      </dsp:nvSpPr>
      <dsp:spPr>
        <a:xfrm>
          <a:off x="1701631"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6242AA97-43AD-4538-BB8C-FB4061699DD0}">
      <dsp:nvSpPr>
        <dsp:cNvPr id="0" name=""/>
        <dsp:cNvSpPr/>
      </dsp:nvSpPr>
      <dsp:spPr>
        <a:xfrm>
          <a:off x="1931111"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Sep. 2017</a:t>
          </a:r>
        </a:p>
      </dsp:txBody>
      <dsp:txXfrm>
        <a:off x="1931111" y="2336668"/>
        <a:ext cx="1400710" cy="491701"/>
      </dsp:txXfrm>
    </dsp:sp>
    <dsp:sp modelId="{9FB9761F-36FB-4DB4-87B5-C5C46DE42437}">
      <dsp:nvSpPr>
        <dsp:cNvPr id="0" name=""/>
        <dsp:cNvSpPr/>
      </dsp:nvSpPr>
      <dsp:spPr>
        <a:xfrm>
          <a:off x="1861076" y="609119"/>
          <a:ext cx="1540781" cy="739795"/>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2</a:t>
          </a:r>
          <a:r>
            <a:rPr lang="en-US" sz="1100" b="1" kern="1200" baseline="30000" dirty="0"/>
            <a:t>nd</a:t>
          </a:r>
          <a:r>
            <a:rPr lang="en-US" sz="1100" b="1" kern="1200" dirty="0"/>
            <a:t> WG49 meeting</a:t>
          </a:r>
        </a:p>
        <a:p>
          <a:pPr marL="0" lvl="0" indent="0" algn="l" defTabSz="488950">
            <a:lnSpc>
              <a:spcPct val="90000"/>
            </a:lnSpc>
            <a:spcBef>
              <a:spcPct val="0"/>
            </a:spcBef>
            <a:spcAft>
              <a:spcPct val="35000"/>
            </a:spcAft>
            <a:buNone/>
          </a:pPr>
          <a:r>
            <a:rPr lang="en-US" sz="1100" kern="1200" dirty="0"/>
            <a:t>Development of the Working Draft 1(</a:t>
          </a:r>
          <a:r>
            <a:rPr lang="en-US" sz="1100" b="1" kern="1200" dirty="0"/>
            <a:t>WD1).</a:t>
          </a:r>
        </a:p>
      </dsp:txBody>
      <dsp:txXfrm>
        <a:off x="1861076" y="609119"/>
        <a:ext cx="1540781" cy="739795"/>
      </dsp:txXfrm>
    </dsp:sp>
    <dsp:sp modelId="{3148DE07-54E2-408B-AE6B-4DA79B114F3B}">
      <dsp:nvSpPr>
        <dsp:cNvPr id="0" name=""/>
        <dsp:cNvSpPr/>
      </dsp:nvSpPr>
      <dsp:spPr>
        <a:xfrm>
          <a:off x="2631467"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3D1C497F-D178-49C5-BACB-9220044EF557}">
      <dsp:nvSpPr>
        <dsp:cNvPr id="0" name=""/>
        <dsp:cNvSpPr/>
      </dsp:nvSpPr>
      <dsp:spPr>
        <a:xfrm>
          <a:off x="2806556"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Oct.–Dec. 2017</a:t>
          </a:r>
        </a:p>
      </dsp:txBody>
      <dsp:txXfrm>
        <a:off x="2806556" y="1522968"/>
        <a:ext cx="1400710" cy="491701"/>
      </dsp:txXfrm>
    </dsp:sp>
    <dsp:sp modelId="{DBB6B832-1131-4B61-93CB-4D34F365D6C7}">
      <dsp:nvSpPr>
        <dsp:cNvPr id="0" name=""/>
        <dsp:cNvSpPr/>
      </dsp:nvSpPr>
      <dsp:spPr>
        <a:xfrm>
          <a:off x="2736520" y="3002423"/>
          <a:ext cx="1540781" cy="607011"/>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dirty="0"/>
            <a:t>WG consultation on</a:t>
          </a:r>
          <a:r>
            <a:rPr lang="en-US" sz="1100" b="1" kern="1200" dirty="0"/>
            <a:t> WD1</a:t>
          </a:r>
          <a:r>
            <a:rPr lang="en-US" sz="1100" kern="1200" dirty="0"/>
            <a:t>.</a:t>
          </a:r>
        </a:p>
      </dsp:txBody>
      <dsp:txXfrm>
        <a:off x="2736520" y="3002423"/>
        <a:ext cx="1540781" cy="607011"/>
      </dsp:txXfrm>
    </dsp:sp>
    <dsp:sp modelId="{376235BE-DE2C-4F39-8135-43A505BAFC4E}">
      <dsp:nvSpPr>
        <dsp:cNvPr id="0" name=""/>
        <dsp:cNvSpPr/>
      </dsp:nvSpPr>
      <dsp:spPr>
        <a:xfrm>
          <a:off x="3506911"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3D80CFC-BC7E-45E6-8742-54141218C93F}">
      <dsp:nvSpPr>
        <dsp:cNvPr id="0" name=""/>
        <dsp:cNvSpPr/>
      </dsp:nvSpPr>
      <dsp:spPr>
        <a:xfrm>
          <a:off x="2577075"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E4F9742-619B-4295-A491-F4FC64F981D2}">
      <dsp:nvSpPr>
        <dsp:cNvPr id="0" name=""/>
        <dsp:cNvSpPr/>
      </dsp:nvSpPr>
      <dsp:spPr>
        <a:xfrm>
          <a:off x="3452519"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F2AD2A4-CD6F-4F17-919A-C7BE1BE49FF1}">
      <dsp:nvSpPr>
        <dsp:cNvPr id="0" name=""/>
        <dsp:cNvSpPr/>
      </dsp:nvSpPr>
      <dsp:spPr>
        <a:xfrm>
          <a:off x="3682000"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a:t>Feb. 2018</a:t>
          </a:r>
        </a:p>
      </dsp:txBody>
      <dsp:txXfrm>
        <a:off x="3682000" y="2336668"/>
        <a:ext cx="1400710" cy="491701"/>
      </dsp:txXfrm>
    </dsp:sp>
    <dsp:sp modelId="{5B19BFC2-F6F2-44E1-AE1D-CDE8EDBE2BAF}">
      <dsp:nvSpPr>
        <dsp:cNvPr id="0" name=""/>
        <dsp:cNvSpPr/>
      </dsp:nvSpPr>
      <dsp:spPr>
        <a:xfrm>
          <a:off x="3611964" y="0"/>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3</a:t>
          </a:r>
          <a:r>
            <a:rPr lang="en-US" sz="1100" b="1" kern="1200" baseline="30000" dirty="0"/>
            <a:t>rd</a:t>
          </a:r>
          <a:r>
            <a:rPr lang="en-US" sz="1100" b="1" kern="1200" dirty="0"/>
            <a:t> WG49 meeting</a:t>
          </a:r>
        </a:p>
        <a:p>
          <a:pPr marL="0" lvl="0" indent="0" algn="l" defTabSz="488950">
            <a:lnSpc>
              <a:spcPct val="90000"/>
            </a:lnSpc>
            <a:spcBef>
              <a:spcPct val="0"/>
            </a:spcBef>
            <a:spcAft>
              <a:spcPct val="35000"/>
            </a:spcAft>
            <a:buNone/>
          </a:pPr>
          <a:r>
            <a:rPr lang="en-US" sz="1100" kern="1200" dirty="0"/>
            <a:t>Development of the Committee Draft (</a:t>
          </a:r>
          <a:r>
            <a:rPr lang="en-US" sz="1100" b="1" kern="1200" dirty="0"/>
            <a:t>CD) </a:t>
          </a:r>
          <a:r>
            <a:rPr lang="en-US" sz="1100" kern="1200" dirty="0"/>
            <a:t>and need to update some parts of the standard, not initially included in the scope of revision. </a:t>
          </a:r>
        </a:p>
      </dsp:txBody>
      <dsp:txXfrm>
        <a:off x="3611964" y="0"/>
        <a:ext cx="1540781" cy="1348914"/>
      </dsp:txXfrm>
    </dsp:sp>
    <dsp:sp modelId="{7EC5CF36-9190-4513-8947-2105A8D84740}">
      <dsp:nvSpPr>
        <dsp:cNvPr id="0" name=""/>
        <dsp:cNvSpPr/>
      </dsp:nvSpPr>
      <dsp:spPr>
        <a:xfrm>
          <a:off x="4382355"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54636896-9C3F-4221-8261-4CE7075F9202}">
      <dsp:nvSpPr>
        <dsp:cNvPr id="0" name=""/>
        <dsp:cNvSpPr/>
      </dsp:nvSpPr>
      <dsp:spPr>
        <a:xfrm>
          <a:off x="4557444"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dirty="0"/>
            <a:t>June/Aug. 2018</a:t>
          </a:r>
        </a:p>
      </dsp:txBody>
      <dsp:txXfrm>
        <a:off x="4557444" y="1522968"/>
        <a:ext cx="1400710" cy="491701"/>
      </dsp:txXfrm>
    </dsp:sp>
    <dsp:sp modelId="{F268A91A-7645-490A-9F80-0D8DB3200126}">
      <dsp:nvSpPr>
        <dsp:cNvPr id="0" name=""/>
        <dsp:cNvSpPr/>
      </dsp:nvSpPr>
      <dsp:spPr>
        <a:xfrm>
          <a:off x="4487409" y="3002423"/>
          <a:ext cx="1540781" cy="1348914"/>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dirty="0"/>
            <a:t>Extension of scope to 4 specific items approved during the Committee Internal Ballot (</a:t>
          </a:r>
          <a:r>
            <a:rPr lang="en-US" sz="1100" b="1" kern="1200" dirty="0"/>
            <a:t>CIB</a:t>
          </a:r>
          <a:r>
            <a:rPr lang="en-US" sz="1100" kern="1200" dirty="0"/>
            <a:t>) in June.</a:t>
          </a:r>
        </a:p>
        <a:p>
          <a:pPr marL="0" lvl="0" indent="0" algn="l" defTabSz="488950">
            <a:lnSpc>
              <a:spcPct val="90000"/>
            </a:lnSpc>
            <a:spcBef>
              <a:spcPct val="0"/>
            </a:spcBef>
            <a:spcAft>
              <a:spcPct val="35000"/>
            </a:spcAft>
            <a:buNone/>
          </a:pPr>
          <a:r>
            <a:rPr lang="en-US" sz="1100" b="1" kern="1200" dirty="0"/>
            <a:t>CD</a:t>
          </a:r>
          <a:r>
            <a:rPr lang="en-US" sz="1100" kern="1200" dirty="0"/>
            <a:t> with extended scope approved in August.</a:t>
          </a:r>
        </a:p>
      </dsp:txBody>
      <dsp:txXfrm>
        <a:off x="4487409" y="3002423"/>
        <a:ext cx="1540781" cy="1348914"/>
      </dsp:txXfrm>
    </dsp:sp>
    <dsp:sp modelId="{30D7D4EC-5DD5-471B-B397-EADF306200B4}">
      <dsp:nvSpPr>
        <dsp:cNvPr id="0" name=""/>
        <dsp:cNvSpPr/>
      </dsp:nvSpPr>
      <dsp:spPr>
        <a:xfrm>
          <a:off x="5257799"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69F2CD9E-3A71-4FF6-B895-7DEDA4C2B77A}">
      <dsp:nvSpPr>
        <dsp:cNvPr id="0" name=""/>
        <dsp:cNvSpPr/>
      </dsp:nvSpPr>
      <dsp:spPr>
        <a:xfrm>
          <a:off x="4327964"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915D0E6-670B-4423-9061-F06E980045BD}">
      <dsp:nvSpPr>
        <dsp:cNvPr id="0" name=""/>
        <dsp:cNvSpPr/>
      </dsp:nvSpPr>
      <dsp:spPr>
        <a:xfrm>
          <a:off x="5203408"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1D8DA1E-A1D7-475E-864B-8606F350EAF3}">
      <dsp:nvSpPr>
        <dsp:cNvPr id="0" name=""/>
        <dsp:cNvSpPr/>
      </dsp:nvSpPr>
      <dsp:spPr>
        <a:xfrm>
          <a:off x="5432888"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US" sz="1500" kern="1200" dirty="0"/>
            <a:t>Nov. 2018</a:t>
          </a:r>
        </a:p>
      </dsp:txBody>
      <dsp:txXfrm>
        <a:off x="5432888" y="2336668"/>
        <a:ext cx="1400710" cy="491701"/>
      </dsp:txXfrm>
    </dsp:sp>
    <dsp:sp modelId="{5AEC923E-0C84-43A4-88BA-9113C8B11ACC}">
      <dsp:nvSpPr>
        <dsp:cNvPr id="0" name=""/>
        <dsp:cNvSpPr/>
      </dsp:nvSpPr>
      <dsp:spPr>
        <a:xfrm>
          <a:off x="5362853" y="457366"/>
          <a:ext cx="1540781" cy="891548"/>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4</a:t>
          </a:r>
          <a:r>
            <a:rPr lang="en-US" sz="1100" b="1" kern="1200" baseline="30000"/>
            <a:t>th</a:t>
          </a:r>
          <a:r>
            <a:rPr lang="en-US" sz="1100" b="1" kern="1200"/>
            <a:t> WG49 </a:t>
          </a:r>
          <a:r>
            <a:rPr lang="en-US" sz="1100" b="1" kern="1200" dirty="0"/>
            <a:t>meeting </a:t>
          </a:r>
        </a:p>
        <a:p>
          <a:pPr marL="0" lvl="0" indent="0" algn="l" defTabSz="488950">
            <a:lnSpc>
              <a:spcPct val="90000"/>
            </a:lnSpc>
            <a:spcBef>
              <a:spcPct val="0"/>
            </a:spcBef>
            <a:spcAft>
              <a:spcPct val="35000"/>
            </a:spcAft>
            <a:buNone/>
          </a:pPr>
          <a:r>
            <a:rPr lang="en-US" sz="1100" kern="1200" dirty="0"/>
            <a:t>Development of the Draft International Standard(</a:t>
          </a:r>
          <a:r>
            <a:rPr lang="en-US" sz="1100" b="1" kern="1200" dirty="0"/>
            <a:t>DIS</a:t>
          </a:r>
          <a:r>
            <a:rPr lang="en-US" sz="1100" kern="1200" dirty="0"/>
            <a:t>)</a:t>
          </a:r>
        </a:p>
      </dsp:txBody>
      <dsp:txXfrm>
        <a:off x="5362853" y="457366"/>
        <a:ext cx="1540781" cy="891548"/>
      </dsp:txXfrm>
    </dsp:sp>
    <dsp:sp modelId="{C7254A89-344D-457E-BD9F-2B2F0F9A1353}">
      <dsp:nvSpPr>
        <dsp:cNvPr id="0" name=""/>
        <dsp:cNvSpPr/>
      </dsp:nvSpPr>
      <dsp:spPr>
        <a:xfrm>
          <a:off x="6133244"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9D6C20F-6C34-40B0-AAFC-2569DB62877C}">
      <dsp:nvSpPr>
        <dsp:cNvPr id="0" name=""/>
        <dsp:cNvSpPr/>
      </dsp:nvSpPr>
      <dsp:spPr>
        <a:xfrm>
          <a:off x="6308333"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US" sz="1500" kern="1200"/>
            <a:t>June 2019</a:t>
          </a:r>
        </a:p>
      </dsp:txBody>
      <dsp:txXfrm>
        <a:off x="6308333" y="1522968"/>
        <a:ext cx="1400710" cy="491701"/>
      </dsp:txXfrm>
    </dsp:sp>
    <dsp:sp modelId="{DBAC77A8-5A90-4304-A38C-401C640E05FC}">
      <dsp:nvSpPr>
        <dsp:cNvPr id="0" name=""/>
        <dsp:cNvSpPr/>
      </dsp:nvSpPr>
      <dsp:spPr>
        <a:xfrm>
          <a:off x="6238297" y="3002423"/>
          <a:ext cx="1540781" cy="682888"/>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DIS </a:t>
          </a:r>
          <a:r>
            <a:rPr lang="en-US" sz="1100" kern="1200" dirty="0"/>
            <a:t>approved in ISO and IEC but rejected in CEN. </a:t>
          </a:r>
        </a:p>
      </dsp:txBody>
      <dsp:txXfrm>
        <a:off x="6238297" y="3002423"/>
        <a:ext cx="1540781" cy="682888"/>
      </dsp:txXfrm>
    </dsp:sp>
    <dsp:sp modelId="{09D757F4-6783-4274-BEEA-5D22DF9A3338}">
      <dsp:nvSpPr>
        <dsp:cNvPr id="0" name=""/>
        <dsp:cNvSpPr/>
      </dsp:nvSpPr>
      <dsp:spPr>
        <a:xfrm>
          <a:off x="7008688"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8AED44A-C035-49DE-943F-9DF1117E2735}">
      <dsp:nvSpPr>
        <dsp:cNvPr id="0" name=""/>
        <dsp:cNvSpPr/>
      </dsp:nvSpPr>
      <dsp:spPr>
        <a:xfrm>
          <a:off x="6078852"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20E822A-46C8-4D2D-AD84-FF0BDE2DAC65}">
      <dsp:nvSpPr>
        <dsp:cNvPr id="0" name=""/>
        <dsp:cNvSpPr/>
      </dsp:nvSpPr>
      <dsp:spPr>
        <a:xfrm>
          <a:off x="6954296"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5C68398-0AF1-4AA6-81DC-04D8E7F5F367}">
      <dsp:nvSpPr>
        <dsp:cNvPr id="0" name=""/>
        <dsp:cNvSpPr/>
      </dsp:nvSpPr>
      <dsp:spPr>
        <a:xfrm>
          <a:off x="7183777"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GB" sz="1500" b="1" kern="1200" dirty="0"/>
            <a:t>September 2019</a:t>
          </a:r>
          <a:endParaRPr lang="en-US" sz="1500" kern="1200" dirty="0"/>
        </a:p>
      </dsp:txBody>
      <dsp:txXfrm>
        <a:off x="7183777" y="2336668"/>
        <a:ext cx="1400710" cy="491701"/>
      </dsp:txXfrm>
    </dsp:sp>
    <dsp:sp modelId="{E324C9E7-6EA2-4291-B1C5-3398FC3FD86F}">
      <dsp:nvSpPr>
        <dsp:cNvPr id="0" name=""/>
        <dsp:cNvSpPr/>
      </dsp:nvSpPr>
      <dsp:spPr>
        <a:xfrm>
          <a:off x="7113741" y="0"/>
          <a:ext cx="1540781" cy="1348914"/>
        </a:xfrm>
        <a:prstGeom prst="rect">
          <a:avLst/>
        </a:prstGeom>
        <a:solidFill>
          <a:schemeClr val="bg1">
            <a:lumMod val="95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5</a:t>
          </a:r>
          <a:r>
            <a:rPr lang="en-GB" sz="1100" b="1" kern="1200" baseline="30000" dirty="0"/>
            <a:t>th</a:t>
          </a:r>
          <a:r>
            <a:rPr lang="en-GB" sz="1100" b="1" kern="1200" dirty="0"/>
            <a:t> WG49 meeting</a:t>
          </a:r>
          <a:endParaRPr lang="en-US" sz="1100" b="1" kern="1200" dirty="0"/>
        </a:p>
        <a:p>
          <a:pPr marL="0" lvl="0" indent="0" algn="l" defTabSz="488950">
            <a:lnSpc>
              <a:spcPct val="90000"/>
            </a:lnSpc>
            <a:spcBef>
              <a:spcPct val="0"/>
            </a:spcBef>
            <a:spcAft>
              <a:spcPct val="35000"/>
            </a:spcAft>
            <a:buNone/>
          </a:pPr>
          <a:r>
            <a:rPr lang="en-GB" sz="1100" kern="1200" dirty="0"/>
            <a:t>Resolution of DIS comments and preparation of the Final Draft International Standard (</a:t>
          </a:r>
          <a:r>
            <a:rPr lang="en-GB" sz="1100" b="1" kern="1200" dirty="0"/>
            <a:t>FDIS)</a:t>
          </a:r>
          <a:endParaRPr lang="en-US" sz="1100" kern="1200" dirty="0"/>
        </a:p>
      </dsp:txBody>
      <dsp:txXfrm>
        <a:off x="7113741" y="0"/>
        <a:ext cx="1540781" cy="1348914"/>
      </dsp:txXfrm>
    </dsp:sp>
    <dsp:sp modelId="{BDA284C4-83AF-43F9-AFA8-634B4CD05ACE}">
      <dsp:nvSpPr>
        <dsp:cNvPr id="0" name=""/>
        <dsp:cNvSpPr/>
      </dsp:nvSpPr>
      <dsp:spPr>
        <a:xfrm>
          <a:off x="7884132"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BB444C19-BE9B-4A70-8398-8E01E4A0CD12}">
      <dsp:nvSpPr>
        <dsp:cNvPr id="0" name=""/>
        <dsp:cNvSpPr/>
      </dsp:nvSpPr>
      <dsp:spPr>
        <a:xfrm>
          <a:off x="8059221" y="15229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a:lnSpc>
              <a:spcPct val="90000"/>
            </a:lnSpc>
            <a:spcBef>
              <a:spcPct val="0"/>
            </a:spcBef>
            <a:spcAft>
              <a:spcPct val="35000"/>
            </a:spcAft>
            <a:buNone/>
            <a:defRPr b="1"/>
          </a:pPr>
          <a:r>
            <a:rPr lang="en-GB" sz="1500" kern="1200" dirty="0"/>
            <a:t>March 2020</a:t>
          </a:r>
          <a:endParaRPr lang="en-US" sz="1500" kern="1200" dirty="0"/>
        </a:p>
      </dsp:txBody>
      <dsp:txXfrm>
        <a:off x="8059221" y="1522968"/>
        <a:ext cx="1400710" cy="491701"/>
      </dsp:txXfrm>
    </dsp:sp>
    <dsp:sp modelId="{2A241471-6E54-4F31-81A5-F2BFC7687E25}">
      <dsp:nvSpPr>
        <dsp:cNvPr id="0" name=""/>
        <dsp:cNvSpPr/>
      </dsp:nvSpPr>
      <dsp:spPr>
        <a:xfrm>
          <a:off x="7989186" y="3002423"/>
          <a:ext cx="1540781" cy="607011"/>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FDIS </a:t>
          </a:r>
          <a:r>
            <a:rPr lang="en-GB" sz="1100" kern="1200" dirty="0"/>
            <a:t>approved in ISO, IEC and CEN</a:t>
          </a:r>
          <a:endParaRPr lang="en-US" sz="1100" kern="1200" dirty="0"/>
        </a:p>
      </dsp:txBody>
      <dsp:txXfrm>
        <a:off x="7989186" y="3002423"/>
        <a:ext cx="1540781" cy="607011"/>
      </dsp:txXfrm>
    </dsp:sp>
    <dsp:sp modelId="{D054EA5A-0B39-404D-870A-E9DF3EE49B5C}">
      <dsp:nvSpPr>
        <dsp:cNvPr id="0" name=""/>
        <dsp:cNvSpPr/>
      </dsp:nvSpPr>
      <dsp:spPr>
        <a:xfrm>
          <a:off x="8759576" y="2262695"/>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FB5CC454-F180-487C-A02C-A4EE781F3C70}">
      <dsp:nvSpPr>
        <dsp:cNvPr id="0" name=""/>
        <dsp:cNvSpPr/>
      </dsp:nvSpPr>
      <dsp:spPr>
        <a:xfrm>
          <a:off x="7829740"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366ECDC-83B7-4FE0-B415-CA7C0A3B3BB0}">
      <dsp:nvSpPr>
        <dsp:cNvPr id="0" name=""/>
        <dsp:cNvSpPr/>
      </dsp:nvSpPr>
      <dsp:spPr>
        <a:xfrm>
          <a:off x="8705185"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B5D1E30-B122-49EE-8F93-8231BB674A53}">
      <dsp:nvSpPr>
        <dsp:cNvPr id="0" name=""/>
        <dsp:cNvSpPr/>
      </dsp:nvSpPr>
      <dsp:spPr>
        <a:xfrm>
          <a:off x="8934665" y="2336668"/>
          <a:ext cx="1400710"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a:lnSpc>
              <a:spcPct val="90000"/>
            </a:lnSpc>
            <a:spcBef>
              <a:spcPct val="0"/>
            </a:spcBef>
            <a:spcAft>
              <a:spcPct val="35000"/>
            </a:spcAft>
            <a:buNone/>
            <a:defRPr b="1"/>
          </a:pPr>
          <a:r>
            <a:rPr lang="en-GB" sz="1500" kern="1200" dirty="0"/>
            <a:t>May 20220</a:t>
          </a:r>
          <a:endParaRPr lang="en-US" sz="1500" kern="1200" dirty="0"/>
        </a:p>
      </dsp:txBody>
      <dsp:txXfrm>
        <a:off x="8934665" y="2336668"/>
        <a:ext cx="1400710" cy="491701"/>
      </dsp:txXfrm>
    </dsp:sp>
    <dsp:sp modelId="{B11660E5-23FC-4F49-AAF4-2BC86D89F13F}">
      <dsp:nvSpPr>
        <dsp:cNvPr id="0" name=""/>
        <dsp:cNvSpPr/>
      </dsp:nvSpPr>
      <dsp:spPr>
        <a:xfrm>
          <a:off x="8864630" y="741903"/>
          <a:ext cx="1540781" cy="607011"/>
        </a:xfrm>
        <a:prstGeom prst="rect">
          <a:avLst/>
        </a:prstGeom>
        <a:solidFill>
          <a:schemeClr val="accent4">
            <a:lumMod val="60000"/>
            <a:lumOff val="40000"/>
            <a:alpha val="9000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GB" sz="1100" b="1" kern="1200" dirty="0"/>
            <a:t>Publication</a:t>
          </a:r>
          <a:r>
            <a:rPr lang="en-GB" sz="1100" kern="1200" dirty="0"/>
            <a:t> of ISO/IEC 17000: 2020 </a:t>
          </a:r>
          <a:endParaRPr lang="en-US" sz="1100" kern="1200" dirty="0"/>
        </a:p>
      </dsp:txBody>
      <dsp:txXfrm>
        <a:off x="8864630" y="741903"/>
        <a:ext cx="1540781" cy="607011"/>
      </dsp:txXfrm>
    </dsp:sp>
    <dsp:sp modelId="{CE6EF55E-6D51-4046-B242-4B932DC02A1A}">
      <dsp:nvSpPr>
        <dsp:cNvPr id="0" name=""/>
        <dsp:cNvSpPr/>
      </dsp:nvSpPr>
      <dsp:spPr>
        <a:xfrm>
          <a:off x="9635021" y="1348914"/>
          <a:ext cx="0" cy="739727"/>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068CE0A5-722E-4F3F-8E39-CEF211994BD4}">
      <dsp:nvSpPr>
        <dsp:cNvPr id="0" name=""/>
        <dsp:cNvSpPr/>
      </dsp:nvSpPr>
      <dsp:spPr>
        <a:xfrm>
          <a:off x="9580629" y="2121277"/>
          <a:ext cx="108783" cy="108783"/>
        </a:xfrm>
        <a:prstGeom prst="ellipse">
          <a:avLst/>
        </a:prstGeom>
        <a:solidFill>
          <a:schemeClr val="lt2">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D7269-49D3-468F-9189-3D6C8DDE564E}">
      <dsp:nvSpPr>
        <dsp:cNvPr id="0" name=""/>
        <dsp:cNvSpPr/>
      </dsp:nvSpPr>
      <dsp:spPr>
        <a:xfrm>
          <a:off x="0" y="3558996"/>
          <a:ext cx="6588691" cy="233508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kern="1200" dirty="0"/>
            <a:t>Changes:</a:t>
          </a:r>
        </a:p>
      </dsp:txBody>
      <dsp:txXfrm>
        <a:off x="0" y="3558996"/>
        <a:ext cx="6588691" cy="1260947"/>
      </dsp:txXfrm>
    </dsp:sp>
    <dsp:sp modelId="{A4E11386-2B69-4DAD-9DBB-8D49C226436D}">
      <dsp:nvSpPr>
        <dsp:cNvPr id="0" name=""/>
        <dsp:cNvSpPr/>
      </dsp:nvSpPr>
      <dsp:spPr>
        <a:xfrm>
          <a:off x="0" y="4773242"/>
          <a:ext cx="3294345" cy="107414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Delete the word “Product” and move to Annex B</a:t>
          </a:r>
          <a:endParaRPr lang="en-US" sz="1800" kern="1200" dirty="0"/>
        </a:p>
      </dsp:txBody>
      <dsp:txXfrm>
        <a:off x="0" y="4773242"/>
        <a:ext cx="3294345" cy="1074140"/>
      </dsp:txXfrm>
    </dsp:sp>
    <dsp:sp modelId="{736420D5-1D8F-40A4-B828-6BD3D0DFDC9B}">
      <dsp:nvSpPr>
        <dsp:cNvPr id="0" name=""/>
        <dsp:cNvSpPr/>
      </dsp:nvSpPr>
      <dsp:spPr>
        <a:xfrm>
          <a:off x="3294345" y="4773242"/>
          <a:ext cx="3294345" cy="1074140"/>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1" kern="1200"/>
            <a:t>Edits to the Functional Approach to include “decision” between “review” and “attestation”.</a:t>
          </a:r>
          <a:endParaRPr lang="en-US" sz="1800" kern="1200"/>
        </a:p>
      </dsp:txBody>
      <dsp:txXfrm>
        <a:off x="3294345" y="4773242"/>
        <a:ext cx="3294345" cy="1074140"/>
      </dsp:txXfrm>
    </dsp:sp>
    <dsp:sp modelId="{7445EAA9-3533-4863-8E29-84AD13678CBD}">
      <dsp:nvSpPr>
        <dsp:cNvPr id="0" name=""/>
        <dsp:cNvSpPr/>
      </dsp:nvSpPr>
      <dsp:spPr>
        <a:xfrm rot="10800000">
          <a:off x="0" y="2659"/>
          <a:ext cx="6588691" cy="3591364"/>
        </a:xfrm>
        <a:prstGeom prst="upArrowCallou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kern="1200" dirty="0"/>
            <a:t>In 2018, ballot to amend NWIP to make the below changes successful followed by CD ballot.</a:t>
          </a:r>
        </a:p>
      </dsp:txBody>
      <dsp:txXfrm rot="10800000">
        <a:off x="0" y="2659"/>
        <a:ext cx="6588691" cy="2333561"/>
      </dsp:txXfrm>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tiff>
</file>

<file path=ppt/media/image12.jpeg>
</file>

<file path=ppt/media/image13.jpeg>
</file>

<file path=ppt/media/image14.jpg>
</file>

<file path=ppt/media/image15.png>
</file>

<file path=ppt/media/image2.jpg>
</file>

<file path=ppt/media/image3.png>
</file>

<file path=ppt/media/image4.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F1011B-ECA2-4678-9729-9D29D61E35A8}" type="datetimeFigureOut">
              <a:rPr lang="en-US" smtClean="0"/>
              <a:t>2020-06-03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013236-BBE0-494D-A3A0-AB32B68E8701}" type="slidenum">
              <a:rPr lang="en-US" smtClean="0"/>
              <a:t>‹#›</a:t>
            </a:fld>
            <a:endParaRPr lang="en-US"/>
          </a:p>
        </p:txBody>
      </p:sp>
    </p:spTree>
    <p:extLst>
      <p:ext uri="{BB962C8B-B14F-4D97-AF65-F5344CB8AC3E}">
        <p14:creationId xmlns:p14="http://schemas.microsoft.com/office/powerpoint/2010/main" val="2059081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A616E6-3282-49AF-B187-AFD585911299}" type="slidenum">
              <a:rPr lang="en-US" smtClean="0"/>
              <a:t>2</a:t>
            </a:fld>
            <a:endParaRPr lang="en-US"/>
          </a:p>
        </p:txBody>
      </p:sp>
    </p:spTree>
    <p:extLst>
      <p:ext uri="{BB962C8B-B14F-4D97-AF65-F5344CB8AC3E}">
        <p14:creationId xmlns:p14="http://schemas.microsoft.com/office/powerpoint/2010/main" val="30162968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22</a:t>
            </a:fld>
            <a:endParaRPr lang="en-US"/>
          </a:p>
        </p:txBody>
      </p:sp>
    </p:spTree>
    <p:extLst>
      <p:ext uri="{BB962C8B-B14F-4D97-AF65-F5344CB8AC3E}">
        <p14:creationId xmlns:p14="http://schemas.microsoft.com/office/powerpoint/2010/main" val="955933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process started with a preliminary research and took in total three years and a half.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1A616E6-3282-49AF-B187-AFD585911299}" type="slidenum">
              <a:rPr lang="en-US" smtClean="0"/>
              <a:t>28</a:t>
            </a:fld>
            <a:endParaRPr lang="en-US"/>
          </a:p>
        </p:txBody>
      </p:sp>
    </p:spTree>
    <p:extLst>
      <p:ext uri="{BB962C8B-B14F-4D97-AF65-F5344CB8AC3E}">
        <p14:creationId xmlns:p14="http://schemas.microsoft.com/office/powerpoint/2010/main" val="1236321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A616E6-3282-49AF-B187-AFD585911299}" type="slidenum">
              <a:rPr lang="en-US" smtClean="0"/>
              <a:t>32</a:t>
            </a:fld>
            <a:endParaRPr lang="en-US"/>
          </a:p>
        </p:txBody>
      </p:sp>
    </p:spTree>
    <p:extLst>
      <p:ext uri="{BB962C8B-B14F-4D97-AF65-F5344CB8AC3E}">
        <p14:creationId xmlns:p14="http://schemas.microsoft.com/office/powerpoint/2010/main" val="2926766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process started with a preliminary research and took in total three years and a half.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1A616E6-3282-49AF-B187-AFD585911299}" type="slidenum">
              <a:rPr lang="en-US" smtClean="0"/>
              <a:t>7</a:t>
            </a:fld>
            <a:endParaRPr lang="en-US"/>
          </a:p>
        </p:txBody>
      </p:sp>
    </p:spTree>
    <p:extLst>
      <p:ext uri="{BB962C8B-B14F-4D97-AF65-F5344CB8AC3E}">
        <p14:creationId xmlns:p14="http://schemas.microsoft.com/office/powerpoint/2010/main" val="3278285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A616E6-3282-49AF-B187-AFD585911299}" type="slidenum">
              <a:rPr lang="en-US" smtClean="0"/>
              <a:t>9</a:t>
            </a:fld>
            <a:endParaRPr lang="en-US"/>
          </a:p>
        </p:txBody>
      </p:sp>
    </p:spTree>
    <p:extLst>
      <p:ext uri="{BB962C8B-B14F-4D97-AF65-F5344CB8AC3E}">
        <p14:creationId xmlns:p14="http://schemas.microsoft.com/office/powerpoint/2010/main" val="3114299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13</a:t>
            </a:fld>
            <a:endParaRPr lang="en-US"/>
          </a:p>
        </p:txBody>
      </p:sp>
    </p:spTree>
    <p:extLst>
      <p:ext uri="{BB962C8B-B14F-4D97-AF65-F5344CB8AC3E}">
        <p14:creationId xmlns:p14="http://schemas.microsoft.com/office/powerpoint/2010/main" val="317587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14</a:t>
            </a:fld>
            <a:endParaRPr lang="en-US"/>
          </a:p>
        </p:txBody>
      </p:sp>
    </p:spTree>
    <p:extLst>
      <p:ext uri="{BB962C8B-B14F-4D97-AF65-F5344CB8AC3E}">
        <p14:creationId xmlns:p14="http://schemas.microsoft.com/office/powerpoint/2010/main" val="386449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15</a:t>
            </a:fld>
            <a:endParaRPr lang="en-US"/>
          </a:p>
        </p:txBody>
      </p:sp>
    </p:spTree>
    <p:extLst>
      <p:ext uri="{BB962C8B-B14F-4D97-AF65-F5344CB8AC3E}">
        <p14:creationId xmlns:p14="http://schemas.microsoft.com/office/powerpoint/2010/main" val="3280239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18</a:t>
            </a:fld>
            <a:endParaRPr lang="en-US"/>
          </a:p>
        </p:txBody>
      </p:sp>
    </p:spTree>
    <p:extLst>
      <p:ext uri="{BB962C8B-B14F-4D97-AF65-F5344CB8AC3E}">
        <p14:creationId xmlns:p14="http://schemas.microsoft.com/office/powerpoint/2010/main" val="2442703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20</a:t>
            </a:fld>
            <a:endParaRPr lang="en-US"/>
          </a:p>
        </p:txBody>
      </p:sp>
    </p:spTree>
    <p:extLst>
      <p:ext uri="{BB962C8B-B14F-4D97-AF65-F5344CB8AC3E}">
        <p14:creationId xmlns:p14="http://schemas.microsoft.com/office/powerpoint/2010/main" val="1118541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A616E6-3282-49AF-B187-AFD585911299}" type="slidenum">
              <a:rPr lang="en-US" smtClean="0"/>
              <a:t>21</a:t>
            </a:fld>
            <a:endParaRPr lang="en-US"/>
          </a:p>
        </p:txBody>
      </p:sp>
    </p:spTree>
    <p:extLst>
      <p:ext uri="{BB962C8B-B14F-4D97-AF65-F5344CB8AC3E}">
        <p14:creationId xmlns:p14="http://schemas.microsoft.com/office/powerpoint/2010/main" val="1024383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731837" y="2967335"/>
            <a:ext cx="10808071" cy="923330"/>
          </a:xfrm>
          <a:noFill/>
        </p:spPr>
        <p:txBody>
          <a:bodyPr wrap="square" lIns="0" rIns="0">
            <a:spAutoFit/>
          </a:bodyPr>
          <a:lstStyle>
            <a:lvl1pPr>
              <a:defRPr b="0"/>
            </a:lvl1pPr>
          </a:lstStyle>
          <a:p>
            <a:r>
              <a:rPr lang="en-US" dirty="0"/>
              <a:t>Click to add title</a:t>
            </a:r>
          </a:p>
        </p:txBody>
      </p:sp>
    </p:spTree>
    <p:extLst>
      <p:ext uri="{BB962C8B-B14F-4D97-AF65-F5344CB8AC3E}">
        <p14:creationId xmlns:p14="http://schemas.microsoft.com/office/powerpoint/2010/main" val="3950630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656-742A-401F-8F19-E3BDEDCAAF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5C61BB-1CBF-4F1E-A490-965DB43E03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C652146-4422-4AE4-A63E-75AA2ACF56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75454D-EA14-4FBE-A990-EEA6C609F88E}"/>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6" name="Footer Placeholder 5">
            <a:extLst>
              <a:ext uri="{FF2B5EF4-FFF2-40B4-BE49-F238E27FC236}">
                <a16:creationId xmlns:a16="http://schemas.microsoft.com/office/drawing/2014/main" id="{E838E788-B936-4052-8201-E7210585FB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3D5AEB-BF2D-40D7-B0BD-0B2A8CF941E1}"/>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487671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A6429-65A4-4BD8-9C37-491312DF9A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FBC35F-C244-445C-A9CB-0D0091AB0D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B4EB9-F1E1-452A-9FA2-7817A487A177}"/>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DD477837-46F0-40BF-BDA9-D0DD476792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1BB2E-FC87-4ED2-B1EE-061A2DD7E1AC}"/>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3776836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CD939E-1E2E-4679-98E6-1A39F6453B2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AE9DFF-E288-4A55-A6AC-1A0F98F605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287094-EE8D-45E9-AEC3-CCB2DD2ECEA2}"/>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DFBCA85B-FB4C-4CCC-A97E-34D3089FFD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E8ECC-1834-4810-9883-6B16DFF1E206}"/>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1432876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Inside slides (text without backgroun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3F983E3D-8CF5-443A-A947-F913EE17176A}" type="slidenum">
              <a:rPr lang="en-US" smtClean="0"/>
              <a:pPr/>
              <a:t>‹#›</a:t>
            </a:fld>
            <a:endParaRPr lang="en-US"/>
          </a:p>
        </p:txBody>
      </p:sp>
      <p:sp>
        <p:nvSpPr>
          <p:cNvPr id="7" name="Title Placeholder 11"/>
          <p:cNvSpPr>
            <a:spLocks noGrp="1"/>
          </p:cNvSpPr>
          <p:nvPr>
            <p:ph type="title"/>
          </p:nvPr>
        </p:nvSpPr>
        <p:spPr>
          <a:xfrm>
            <a:off x="698460" y="565265"/>
            <a:ext cx="10801350" cy="923330"/>
          </a:xfrm>
          <a:prstGeom prst="rect">
            <a:avLst/>
          </a:prstGeom>
          <a:noFill/>
        </p:spPr>
        <p:txBody>
          <a:bodyPr vert="horz" lIns="0" tIns="45720" rIns="0" bIns="45720" rtlCol="0" anchor="t" anchorCtr="0">
            <a:spAutoFit/>
          </a:bodyPr>
          <a:lstStyle/>
          <a:p>
            <a:r>
              <a:rPr lang="en-US" dirty="0"/>
              <a:t>Click to edit title</a:t>
            </a:r>
          </a:p>
        </p:txBody>
      </p:sp>
      <p:sp>
        <p:nvSpPr>
          <p:cNvPr id="3" name="Text Placeholder 2"/>
          <p:cNvSpPr>
            <a:spLocks noGrp="1"/>
          </p:cNvSpPr>
          <p:nvPr>
            <p:ph type="body" sz="quarter" idx="12" hasCustomPrompt="1"/>
          </p:nvPr>
        </p:nvSpPr>
        <p:spPr>
          <a:xfrm>
            <a:off x="719138" y="1910481"/>
            <a:ext cx="10807700" cy="480131"/>
          </a:xfrm>
          <a:prstGeom prst="rect">
            <a:avLst/>
          </a:prstGeom>
          <a:noFill/>
        </p:spPr>
        <p:txBody>
          <a:bodyPr lIns="0" rIns="0">
            <a:spAutoFit/>
          </a:bodyPr>
          <a:lstStyle>
            <a:lvl1pPr marL="0" indent="0">
              <a:buNone/>
              <a:defRPr baseline="0"/>
            </a:lvl1pPr>
          </a:lstStyle>
          <a:p>
            <a:pPr lvl="0"/>
            <a:r>
              <a:rPr lang="en-US" dirty="0"/>
              <a:t>Click to enter text</a:t>
            </a:r>
          </a:p>
        </p:txBody>
      </p:sp>
    </p:spTree>
    <p:extLst>
      <p:ext uri="{BB962C8B-B14F-4D97-AF65-F5344CB8AC3E}">
        <p14:creationId xmlns:p14="http://schemas.microsoft.com/office/powerpoint/2010/main" val="665505882"/>
      </p:ext>
    </p:extLst>
  </p:cSld>
  <p:clrMapOvr>
    <a:masterClrMapping/>
  </p:clrMapOvr>
  <p:extLst>
    <p:ext uri="{DCECCB84-F9BA-43D5-87BE-67443E8EF086}">
      <p15:sldGuideLst xmlns:p15="http://schemas.microsoft.com/office/powerpoint/2012/main">
        <p15:guide id="1" orient="horz" pos="12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slide dark">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3F983E3D-8CF5-443A-A947-F913EE17176A}" type="slidenum">
              <a:rPr lang="en-US" smtClean="0"/>
              <a:pPr/>
              <a:t>‹#›</a:t>
            </a:fld>
            <a:endParaRPr lang="en-US"/>
          </a:p>
        </p:txBody>
      </p:sp>
      <p:sp>
        <p:nvSpPr>
          <p:cNvPr id="6" name="Title 1"/>
          <p:cNvSpPr>
            <a:spLocks noGrp="1"/>
          </p:cNvSpPr>
          <p:nvPr>
            <p:ph type="title" hasCustomPrompt="1"/>
          </p:nvPr>
        </p:nvSpPr>
        <p:spPr>
          <a:xfrm>
            <a:off x="731837" y="2967335"/>
            <a:ext cx="10808071" cy="923330"/>
          </a:xfrm>
          <a:noFill/>
        </p:spPr>
        <p:txBody>
          <a:bodyPr wrap="square" lIns="0" rIns="0">
            <a:spAutoFit/>
          </a:bodyPr>
          <a:lstStyle>
            <a:lvl1pPr>
              <a:defRPr b="0"/>
            </a:lvl1pPr>
          </a:lstStyle>
          <a:p>
            <a:r>
              <a:rPr lang="en-US" dirty="0"/>
              <a:t>Click to add title</a:t>
            </a:r>
          </a:p>
        </p:txBody>
      </p:sp>
    </p:spTree>
    <p:extLst>
      <p:ext uri="{BB962C8B-B14F-4D97-AF65-F5344CB8AC3E}">
        <p14:creationId xmlns:p14="http://schemas.microsoft.com/office/powerpoint/2010/main" val="1821801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403F-2F92-497B-B01B-94F69DB151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E3B8258-07FA-4D74-BD00-66863536C0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312AA4-B60D-4F61-B2F7-A674599F4621}"/>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3B1A9488-E4E2-42B7-87D5-D7DC7DE493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22CCA-3993-47FD-81E0-1F6369B41D06}"/>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2394666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A4FD1-5907-423F-8993-B85529EEC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1DA3EE-372D-43BF-ADF0-03B37A66D5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89B944-A288-4C11-AFE8-B723F308F407}"/>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C78339FD-8733-49C5-997D-4A5C498895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6E9166-01FE-4093-96BB-5765172212F9}"/>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236397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D9C8C-DB74-4623-A182-B78D867A7A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3C88FB-A569-4618-A76F-D680D4DF9A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77CC27-584A-43A1-B9D4-7FCDFFC2457D}"/>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68968529-3835-458B-8A61-88F1DC1B14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675443-38A4-48A6-B099-ACCD3C897162}"/>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79811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78714-8750-49DA-A676-7A42F52F79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E84DD1-2A96-4BBF-98AF-87D4431CE0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615FA0-6EDB-4B45-B014-09EA55949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D01E41-6FA5-473D-9BAF-B3584A7D0E25}"/>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6" name="Footer Placeholder 5">
            <a:extLst>
              <a:ext uri="{FF2B5EF4-FFF2-40B4-BE49-F238E27FC236}">
                <a16:creationId xmlns:a16="http://schemas.microsoft.com/office/drawing/2014/main" id="{B0A85CCA-65D0-4C2A-9DD0-79AEF36AEC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4AD9D5-DC3D-48A1-9C60-B31ECE7338FA}"/>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2229888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B3F22-8D6B-4EE8-B4D9-B6576564E0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C68674-4B46-4407-8EB1-A767F6771E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E9AE1-DD5A-431F-8538-DC4870BB88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FCA3B1-311E-437C-B3A5-E5517DD78B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17105B-16E3-44E2-AD0C-8EB8ACD185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5373A2-6267-4E16-9280-49BBF33CD06C}"/>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8" name="Footer Placeholder 7">
            <a:extLst>
              <a:ext uri="{FF2B5EF4-FFF2-40B4-BE49-F238E27FC236}">
                <a16:creationId xmlns:a16="http://schemas.microsoft.com/office/drawing/2014/main" id="{CAFAEF83-7162-46DA-89C4-187C6E0BA6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9A23F3-C3C5-492A-99DB-01C45B765A54}"/>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1484240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5B6DA-8254-4A85-8479-5BBE7A675D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CAAF35-555D-44B9-A603-181E8CE76DBD}"/>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4" name="Footer Placeholder 3">
            <a:extLst>
              <a:ext uri="{FF2B5EF4-FFF2-40B4-BE49-F238E27FC236}">
                <a16:creationId xmlns:a16="http://schemas.microsoft.com/office/drawing/2014/main" id="{8A00A1DE-8F3D-4CED-8A4A-C7209902B8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A00EDB-02A2-43BE-8F8C-AA9CC3920A25}"/>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3005304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7C9358-1103-41D8-8C4D-696375A7D9E2}"/>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3" name="Footer Placeholder 2">
            <a:extLst>
              <a:ext uri="{FF2B5EF4-FFF2-40B4-BE49-F238E27FC236}">
                <a16:creationId xmlns:a16="http://schemas.microsoft.com/office/drawing/2014/main" id="{868BE799-2263-4746-9C09-86000E3D9C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B4E56-C7A3-485C-8497-8C9196EFE732}"/>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1028605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5A7B-536C-4718-A9F7-3FDF5061E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F561EF-CC7D-49F3-8729-DEC2479152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D3B405-1B5B-4828-BD53-75DA6F523A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CE36C6-1A6C-4A41-B05F-F9D1EC5F0E4B}"/>
              </a:ext>
            </a:extLst>
          </p:cNvPr>
          <p:cNvSpPr>
            <a:spLocks noGrp="1"/>
          </p:cNvSpPr>
          <p:nvPr>
            <p:ph type="dt" sz="half" idx="10"/>
          </p:nvPr>
        </p:nvSpPr>
        <p:spPr/>
        <p:txBody>
          <a:bodyPr/>
          <a:lstStyle/>
          <a:p>
            <a:fld id="{A23E726F-2014-429E-9180-9393EA81A42E}" type="datetimeFigureOut">
              <a:rPr lang="en-US" smtClean="0"/>
              <a:t>2020-06-03</a:t>
            </a:fld>
            <a:endParaRPr lang="en-US"/>
          </a:p>
        </p:txBody>
      </p:sp>
      <p:sp>
        <p:nvSpPr>
          <p:cNvPr id="6" name="Footer Placeholder 5">
            <a:extLst>
              <a:ext uri="{FF2B5EF4-FFF2-40B4-BE49-F238E27FC236}">
                <a16:creationId xmlns:a16="http://schemas.microsoft.com/office/drawing/2014/main" id="{AC7C4054-6419-4E9B-93DE-1B9B059618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9B774-D124-4FF3-949E-AD838130B09C}"/>
              </a:ext>
            </a:extLst>
          </p:cNvPr>
          <p:cNvSpPr>
            <a:spLocks noGrp="1"/>
          </p:cNvSpPr>
          <p:nvPr>
            <p:ph type="sldNum" sz="quarter" idx="12"/>
          </p:nvPr>
        </p:nvSpPr>
        <p:spPr>
          <a:xfrm>
            <a:off x="8610600" y="6356350"/>
            <a:ext cx="2743200" cy="365125"/>
          </a:xfrm>
          <a:prstGeom prst="rect">
            <a:avLst/>
          </a:prstGeom>
        </p:spPr>
        <p:txBody>
          <a:bodyPr/>
          <a:lstStyle/>
          <a:p>
            <a:fld id="{F158BDEE-7DD9-4C67-8519-34BAEC59439F}" type="slidenum">
              <a:rPr lang="en-US" smtClean="0"/>
              <a:t>‹#›</a:t>
            </a:fld>
            <a:endParaRPr lang="en-US"/>
          </a:p>
        </p:txBody>
      </p:sp>
    </p:spTree>
    <p:extLst>
      <p:ext uri="{BB962C8B-B14F-4D97-AF65-F5344CB8AC3E}">
        <p14:creationId xmlns:p14="http://schemas.microsoft.com/office/powerpoint/2010/main" val="3137272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1903A8-07E5-4771-9904-67079CC3E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3BBB75-3813-4AB1-9FE2-65D5D23654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C48EDE-4252-487E-899C-62409F22F7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E726F-2014-429E-9180-9393EA81A42E}" type="datetimeFigureOut">
              <a:rPr lang="en-US" smtClean="0"/>
              <a:t>2020-06-03</a:t>
            </a:fld>
            <a:endParaRPr lang="en-US"/>
          </a:p>
        </p:txBody>
      </p:sp>
      <p:sp>
        <p:nvSpPr>
          <p:cNvPr id="5" name="Footer Placeholder 4">
            <a:extLst>
              <a:ext uri="{FF2B5EF4-FFF2-40B4-BE49-F238E27FC236}">
                <a16:creationId xmlns:a16="http://schemas.microsoft.com/office/drawing/2014/main" id="{2B9E7D90-9B8A-4E9E-A608-10FC9BF7D2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pic>
        <p:nvPicPr>
          <p:cNvPr id="8" name="Picture 7">
            <a:extLst>
              <a:ext uri="{FF2B5EF4-FFF2-40B4-BE49-F238E27FC236}">
                <a16:creationId xmlns:a16="http://schemas.microsoft.com/office/drawing/2014/main" id="{E6DB6F49-560B-48B7-B5AF-72C6ECCCF64B}"/>
              </a:ext>
            </a:extLst>
          </p:cNvPr>
          <p:cNvPicPr>
            <a:picLocks noChangeAspect="1"/>
          </p:cNvPicPr>
          <p:nvPr userDrawn="1"/>
        </p:nvPicPr>
        <p:blipFill>
          <a:blip r:embed="rId16"/>
          <a:stretch>
            <a:fillRect/>
          </a:stretch>
        </p:blipFill>
        <p:spPr>
          <a:xfrm>
            <a:off x="10945333" y="6311900"/>
            <a:ext cx="408467" cy="546100"/>
          </a:xfrm>
          <a:prstGeom prst="rect">
            <a:avLst/>
          </a:prstGeom>
        </p:spPr>
      </p:pic>
    </p:spTree>
    <p:extLst>
      <p:ext uri="{BB962C8B-B14F-4D97-AF65-F5344CB8AC3E}">
        <p14:creationId xmlns:p14="http://schemas.microsoft.com/office/powerpoint/2010/main" val="2438991638"/>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E1F69A6-C5C0-4107-BC94-4A521442FBB3}"/>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ISO/IEC 17000 Conformity Assessment – Vocabulary and general principles</a:t>
            </a:r>
          </a:p>
        </p:txBody>
      </p:sp>
      <p:pic>
        <p:nvPicPr>
          <p:cNvPr id="5" name="Picture 4" descr="A screenshot of a cell phone&#10;&#10;Description automatically generated">
            <a:extLst>
              <a:ext uri="{FF2B5EF4-FFF2-40B4-BE49-F238E27FC236}">
                <a16:creationId xmlns:a16="http://schemas.microsoft.com/office/drawing/2014/main" id="{C78D93DF-0E8C-4568-9D18-84EE5A29D7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5296" y="492573"/>
            <a:ext cx="4410597" cy="5880796"/>
          </a:xfrm>
          <a:prstGeom prst="rect">
            <a:avLst/>
          </a:prstGeom>
          <a:ln>
            <a:solidFill>
              <a:schemeClr val="tx1"/>
            </a:solidFill>
          </a:ln>
        </p:spPr>
      </p:pic>
      <p:pic>
        <p:nvPicPr>
          <p:cNvPr id="6" name="Picture 5">
            <a:extLst>
              <a:ext uri="{FF2B5EF4-FFF2-40B4-BE49-F238E27FC236}">
                <a16:creationId xmlns:a16="http://schemas.microsoft.com/office/drawing/2014/main" id="{E72D01AA-B15C-45EA-850F-3AE4B0015E1E}"/>
              </a:ext>
            </a:extLst>
          </p:cNvPr>
          <p:cNvPicPr>
            <a:picLocks noChangeAspect="1"/>
          </p:cNvPicPr>
          <p:nvPr/>
        </p:nvPicPr>
        <p:blipFill>
          <a:blip r:embed="rId3"/>
          <a:stretch>
            <a:fillRect/>
          </a:stretch>
        </p:blipFill>
        <p:spPr>
          <a:xfrm>
            <a:off x="10943158" y="6309312"/>
            <a:ext cx="408467" cy="548688"/>
          </a:xfrm>
          <a:prstGeom prst="rect">
            <a:avLst/>
          </a:prstGeom>
        </p:spPr>
      </p:pic>
    </p:spTree>
    <p:extLst>
      <p:ext uri="{BB962C8B-B14F-4D97-AF65-F5344CB8AC3E}">
        <p14:creationId xmlns:p14="http://schemas.microsoft.com/office/powerpoint/2010/main" val="2697079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D54FD-5234-44F5-AAA7-60B04CFF23C1}"/>
              </a:ext>
            </a:extLst>
          </p:cNvPr>
          <p:cNvSpPr>
            <a:spLocks noGrp="1"/>
          </p:cNvSpPr>
          <p:nvPr>
            <p:ph type="title"/>
          </p:nvPr>
        </p:nvSpPr>
        <p:spPr>
          <a:xfrm>
            <a:off x="6417733" y="259883"/>
            <a:ext cx="5291663" cy="770020"/>
          </a:xfrm>
        </p:spPr>
        <p:txBody>
          <a:bodyPr vert="horz" lIns="91440" tIns="45720" rIns="91440" bIns="45720" rtlCol="0" anchor="b">
            <a:normAutofit/>
          </a:bodyPr>
          <a:lstStyle/>
          <a:p>
            <a:r>
              <a:rPr lang="en-US" sz="4000" dirty="0"/>
              <a:t>Concepts for 17000</a:t>
            </a:r>
          </a:p>
        </p:txBody>
      </p:sp>
      <p:pic>
        <p:nvPicPr>
          <p:cNvPr id="6" name="Content Placeholder 5" descr="A picture containing kite, green, sitting, flying&#10;&#10;Description automatically generated">
            <a:extLst>
              <a:ext uri="{FF2B5EF4-FFF2-40B4-BE49-F238E27FC236}">
                <a16:creationId xmlns:a16="http://schemas.microsoft.com/office/drawing/2014/main" id="{7467B023-02D4-4176-8C7F-7FD362F0F643}"/>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9708" r="944" b="-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3" name="Content Placeholder 2">
            <a:extLst>
              <a:ext uri="{FF2B5EF4-FFF2-40B4-BE49-F238E27FC236}">
                <a16:creationId xmlns:a16="http://schemas.microsoft.com/office/drawing/2014/main" id="{8819953F-818E-482C-A417-7066AC8E8806}"/>
              </a:ext>
            </a:extLst>
          </p:cNvPr>
          <p:cNvSpPr>
            <a:spLocks noGrp="1"/>
          </p:cNvSpPr>
          <p:nvPr>
            <p:ph sz="half" idx="1"/>
          </p:nvPr>
        </p:nvSpPr>
        <p:spPr>
          <a:xfrm>
            <a:off x="6275672" y="1097280"/>
            <a:ext cx="5746282" cy="5650029"/>
          </a:xfrm>
        </p:spPr>
        <p:txBody>
          <a:bodyPr vert="horz" lIns="91440" tIns="45720" rIns="91440" bIns="45720" rtlCol="0">
            <a:normAutofit fontScale="92500" lnSpcReduction="20000"/>
          </a:bodyPr>
          <a:lstStyle/>
          <a:p>
            <a:pPr marL="0" indent="0">
              <a:buNone/>
            </a:pPr>
            <a:r>
              <a:rPr lang="en-US" sz="2400" dirty="0"/>
              <a:t>A dictionary captures the meaning of words as used at the time the dictionary is published.  As noted in </a:t>
            </a:r>
            <a:r>
              <a:rPr lang="en-US" sz="2400" i="1" dirty="0"/>
              <a:t>Merriam-Webster’s New Collegiate Dictionary, 1981:</a:t>
            </a:r>
            <a:endParaRPr lang="en-US" sz="2400" dirty="0"/>
          </a:p>
          <a:p>
            <a:pPr marL="228600" lvl="1" indent="0">
              <a:buNone/>
            </a:pPr>
            <a:r>
              <a:rPr lang="en-US" dirty="0"/>
              <a:t>“Like other human institutions, a language is adjusted by long use to the particular needs of the people and society that use it.  When these needs change the language also changes, usually much more rapidly than most other institutions.”</a:t>
            </a:r>
          </a:p>
          <a:p>
            <a:pPr marL="0" indent="0">
              <a:buNone/>
            </a:pPr>
            <a:r>
              <a:rPr lang="en-US" sz="2400" dirty="0"/>
              <a:t>Such change drives the need for new dictionaries to capture the current meaning of words in a language.</a:t>
            </a:r>
          </a:p>
          <a:p>
            <a:pPr marL="0" indent="0">
              <a:buNone/>
            </a:pPr>
            <a:r>
              <a:rPr lang="en-US" sz="2400" dirty="0"/>
              <a:t>ISO/IEC 17000 is not a dictionary.  It does not seek to define the meaning of words based on their use in day to day interactions.  The revision of ISO/IEC 17000 was not undertaken to reflect how the meaning of certain words has evolved since the original publication of the Standard in 2004.</a:t>
            </a:r>
          </a:p>
          <a:p>
            <a:pPr marL="0"/>
            <a:endParaRPr lang="en-US" sz="1500" dirty="0"/>
          </a:p>
        </p:txBody>
      </p:sp>
      <p:pic>
        <p:nvPicPr>
          <p:cNvPr id="5" name="Picture 4">
            <a:extLst>
              <a:ext uri="{FF2B5EF4-FFF2-40B4-BE49-F238E27FC236}">
                <a16:creationId xmlns:a16="http://schemas.microsoft.com/office/drawing/2014/main" id="{24BE3DC5-ECCD-4FE5-B33C-ABD2DA8F3D56}"/>
              </a:ext>
            </a:extLst>
          </p:cNvPr>
          <p:cNvPicPr>
            <a:picLocks noChangeAspect="1"/>
          </p:cNvPicPr>
          <p:nvPr/>
        </p:nvPicPr>
        <p:blipFill>
          <a:blip r:embed="rId3"/>
          <a:stretch>
            <a:fillRect/>
          </a:stretch>
        </p:blipFill>
        <p:spPr>
          <a:xfrm>
            <a:off x="10943159" y="6309312"/>
            <a:ext cx="408467" cy="548688"/>
          </a:xfrm>
          <a:prstGeom prst="rect">
            <a:avLst/>
          </a:prstGeom>
        </p:spPr>
      </p:pic>
    </p:spTree>
    <p:extLst>
      <p:ext uri="{BB962C8B-B14F-4D97-AF65-F5344CB8AC3E}">
        <p14:creationId xmlns:p14="http://schemas.microsoft.com/office/powerpoint/2010/main" val="4282817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AD5C0-DA08-46C5-B694-D19B4DF96CC3}"/>
              </a:ext>
            </a:extLst>
          </p:cNvPr>
          <p:cNvSpPr>
            <a:spLocks noGrp="1"/>
          </p:cNvSpPr>
          <p:nvPr>
            <p:ph type="title"/>
          </p:nvPr>
        </p:nvSpPr>
        <p:spPr>
          <a:xfrm>
            <a:off x="838200" y="631825"/>
            <a:ext cx="10515600" cy="1325563"/>
          </a:xfrm>
        </p:spPr>
        <p:txBody>
          <a:bodyPr>
            <a:normAutofit/>
          </a:bodyPr>
          <a:lstStyle/>
          <a:p>
            <a:pPr algn="ctr"/>
            <a:r>
              <a:rPr lang="en-US" dirty="0"/>
              <a:t>ISO/IEC 17000</a:t>
            </a:r>
            <a:endParaRPr lang="en-US"/>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819953F-818E-482C-A417-7066AC8E8806}"/>
              </a:ext>
            </a:extLst>
          </p:cNvPr>
          <p:cNvSpPr>
            <a:spLocks noGrp="1"/>
          </p:cNvSpPr>
          <p:nvPr>
            <p:ph idx="1"/>
          </p:nvPr>
        </p:nvSpPr>
        <p:spPr>
          <a:xfrm>
            <a:off x="838200" y="2269173"/>
            <a:ext cx="10515600" cy="3659988"/>
          </a:xfrm>
        </p:spPr>
        <p:txBody>
          <a:bodyPr>
            <a:normAutofit/>
          </a:bodyPr>
          <a:lstStyle/>
          <a:p>
            <a:pPr marL="0" indent="0">
              <a:buNone/>
            </a:pPr>
            <a:r>
              <a:rPr lang="en-US" sz="2400" dirty="0">
                <a:latin typeface="Arial" panose="020B0604020202020204" pitchFamily="34" charset="0"/>
                <a:cs typeface="Arial" panose="020B0604020202020204" pitchFamily="34" charset="0"/>
              </a:rPr>
              <a:t>ISO/IEC 17000 is a terminology document – a document that identifies and defines concepts specific to the field of conformity assessment in a manner that provides specificity for each concept and an indication of the relationships between the concepts.  With the specificity and the relationship between concepts known, the terms for the concepts can be used to produce standards in the field of conformity assessment which are clear.  Such standards are thus suitable for reference in contracts, legislation, regulation or other documents where clarity of requirements, obligations, rights, responsibilities, etc. is essential.</a:t>
            </a:r>
          </a:p>
          <a:p>
            <a:pPr marL="0" indent="0">
              <a:buNone/>
            </a:pPr>
            <a:endParaRPr lang="en-US" sz="2400" dirty="0"/>
          </a:p>
        </p:txBody>
      </p:sp>
      <p:pic>
        <p:nvPicPr>
          <p:cNvPr id="6" name="Picture 5">
            <a:extLst>
              <a:ext uri="{FF2B5EF4-FFF2-40B4-BE49-F238E27FC236}">
                <a16:creationId xmlns:a16="http://schemas.microsoft.com/office/drawing/2014/main" id="{EDD44C07-DA86-4F33-A28C-665AD3B2E3D6}"/>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847796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7C122-2F9F-478F-AD04-E40763A858E1}"/>
              </a:ext>
            </a:extLst>
          </p:cNvPr>
          <p:cNvSpPr>
            <a:spLocks noGrp="1"/>
          </p:cNvSpPr>
          <p:nvPr>
            <p:ph type="title"/>
          </p:nvPr>
        </p:nvSpPr>
        <p:spPr>
          <a:xfrm>
            <a:off x="163631" y="3839477"/>
            <a:ext cx="2250971" cy="2452687"/>
          </a:xfrm>
        </p:spPr>
        <p:txBody>
          <a:bodyPr vert="horz" lIns="91440" tIns="45720" rIns="91440" bIns="45720" rtlCol="0" anchor="ctr">
            <a:normAutofit/>
          </a:bodyPr>
          <a:lstStyle/>
          <a:p>
            <a:r>
              <a:rPr lang="en-US" sz="3200" dirty="0"/>
              <a:t>Concept Map Background</a:t>
            </a:r>
          </a:p>
        </p:txBody>
      </p:sp>
      <p:pic>
        <p:nvPicPr>
          <p:cNvPr id="6" name="Content Placeholder 5" descr="A picture containing honeycomb, food, sunset, honey&#10;&#10;Description automatically generated">
            <a:extLst>
              <a:ext uri="{FF2B5EF4-FFF2-40B4-BE49-F238E27FC236}">
                <a16:creationId xmlns:a16="http://schemas.microsoft.com/office/drawing/2014/main" id="{983E5A32-5280-4E22-866E-14A5538CA48E}"/>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22869" b="31706"/>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8819953F-818E-482C-A417-7066AC8E8806}"/>
              </a:ext>
            </a:extLst>
          </p:cNvPr>
          <p:cNvSpPr>
            <a:spLocks noGrp="1"/>
          </p:cNvSpPr>
          <p:nvPr>
            <p:ph sz="half" idx="1"/>
          </p:nvPr>
        </p:nvSpPr>
        <p:spPr>
          <a:xfrm>
            <a:off x="2290813" y="3532472"/>
            <a:ext cx="9418583" cy="3234088"/>
          </a:xfrm>
        </p:spPr>
        <p:txBody>
          <a:bodyPr vert="horz" lIns="91440" tIns="45720" rIns="91440" bIns="45720" rtlCol="0" anchor="ctr">
            <a:normAutofit lnSpcReduction="10000"/>
          </a:bodyPr>
          <a:lstStyle/>
          <a:p>
            <a:pPr marL="0" indent="0">
              <a:buNone/>
            </a:pPr>
            <a:r>
              <a:rPr lang="en-US" sz="1800" dirty="0"/>
              <a:t>As stipulated in the New Work Item Proposal, ISO/IEC 17000 was revised to improve the specificity of existing concepts, delete concepts no longer needed, and add new concepts </a:t>
            </a:r>
            <a:r>
              <a:rPr lang="en-US" sz="1800" i="1" dirty="0"/>
              <a:t>without </a:t>
            </a:r>
            <a:r>
              <a:rPr lang="en-US" sz="1800" dirty="0"/>
              <a:t>altering the relationships between existing concepts.</a:t>
            </a:r>
          </a:p>
          <a:p>
            <a:pPr marL="0" indent="0">
              <a:buNone/>
            </a:pPr>
            <a:r>
              <a:rPr lang="en-US" sz="1800" dirty="0"/>
              <a:t>Concept diagrams were created in the course of drafting revisions to ensure revisions were not changing the relationships between existing concepts and to more precisely understand those relationships.  Those concept diagrams are presented here to assist with understanding ISO/IEC 17000 as well as understanding conformity assessment in general.</a:t>
            </a:r>
          </a:p>
          <a:p>
            <a:pPr marL="0" indent="0">
              <a:buNone/>
            </a:pPr>
            <a:r>
              <a:rPr lang="en-US" sz="1800" dirty="0"/>
              <a:t>ISO 704 Terminology work – Principles and methods was utilized to guide both the original and revision of ISO/IEC 17000.  ISO 704 can be consulted for more information regarding terminologies including concepts, concept systems and concept diagrams.</a:t>
            </a:r>
          </a:p>
          <a:p>
            <a:pPr marL="0" indent="0">
              <a:buNone/>
            </a:pPr>
            <a:r>
              <a:rPr lang="en-US" sz="1800" dirty="0"/>
              <a:t>Three types of relationships are used to create the diagrams of the concepts in the revised ISO/IEC 17000 (</a:t>
            </a:r>
            <a:r>
              <a:rPr lang="en-US" sz="1800" dirty="0">
                <a:highlight>
                  <a:srgbClr val="FFFF00"/>
                </a:highlight>
              </a:rPr>
              <a:t>as displayed in the next 3 slides</a:t>
            </a:r>
            <a:r>
              <a:rPr lang="en-US" sz="1800" dirty="0"/>
              <a:t>)</a:t>
            </a:r>
          </a:p>
          <a:p>
            <a:pPr marL="0"/>
            <a:endParaRPr lang="en-US" sz="1100" dirty="0"/>
          </a:p>
        </p:txBody>
      </p:sp>
      <p:pic>
        <p:nvPicPr>
          <p:cNvPr id="5" name="Picture 4">
            <a:extLst>
              <a:ext uri="{FF2B5EF4-FFF2-40B4-BE49-F238E27FC236}">
                <a16:creationId xmlns:a16="http://schemas.microsoft.com/office/drawing/2014/main" id="{3301D78A-D87A-4F4D-991F-778AAB596D51}"/>
              </a:ext>
            </a:extLst>
          </p:cNvPr>
          <p:cNvPicPr>
            <a:picLocks noChangeAspect="1"/>
          </p:cNvPicPr>
          <p:nvPr/>
        </p:nvPicPr>
        <p:blipFill>
          <a:blip r:embed="rId3"/>
          <a:stretch>
            <a:fillRect/>
          </a:stretch>
        </p:blipFill>
        <p:spPr>
          <a:xfrm>
            <a:off x="10943159" y="6309312"/>
            <a:ext cx="408467" cy="548688"/>
          </a:xfrm>
          <a:prstGeom prst="rect">
            <a:avLst/>
          </a:prstGeom>
        </p:spPr>
      </p:pic>
    </p:spTree>
    <p:extLst>
      <p:ext uri="{BB962C8B-B14F-4D97-AF65-F5344CB8AC3E}">
        <p14:creationId xmlns:p14="http://schemas.microsoft.com/office/powerpoint/2010/main" val="1621515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9C4177-E03C-4DBC-AFEF-AF0857AD321C}"/>
              </a:ext>
            </a:extLst>
          </p:cNvPr>
          <p:cNvSpPr>
            <a:spLocks noGrp="1"/>
          </p:cNvSpPr>
          <p:nvPr>
            <p:ph type="body" sz="quarter" idx="12"/>
          </p:nvPr>
        </p:nvSpPr>
        <p:spPr>
          <a:xfrm>
            <a:off x="510114" y="106146"/>
            <a:ext cx="10807700" cy="1862048"/>
          </a:xfrm>
        </p:spPr>
        <p:txBody>
          <a:bodyPr/>
          <a:lstStyle/>
          <a:p>
            <a:r>
              <a:rPr lang="en-US" sz="2400" dirty="0">
                <a:highlight>
                  <a:srgbClr val="FFFF00"/>
                </a:highlight>
              </a:rPr>
              <a:t>1. </a:t>
            </a:r>
            <a:r>
              <a:rPr lang="en-US" sz="2400" b="1" dirty="0">
                <a:highlight>
                  <a:srgbClr val="FFFF00"/>
                </a:highlight>
              </a:rPr>
              <a:t>PART OF </a:t>
            </a:r>
            <a:r>
              <a:rPr lang="en-US" sz="2400" dirty="0">
                <a:highlight>
                  <a:srgbClr val="FFFF00"/>
                </a:highlight>
              </a:rPr>
              <a:t>Relationship:</a:t>
            </a:r>
          </a:p>
          <a:p>
            <a:r>
              <a:rPr lang="en-US" sz="2000" dirty="0"/>
              <a:t>A rake type diagram is used to show concepts that are a part of another concept. For example:</a:t>
            </a:r>
          </a:p>
          <a:p>
            <a:endParaRPr lang="en-US" dirty="0"/>
          </a:p>
          <a:p>
            <a:endParaRPr lang="en-US" dirty="0"/>
          </a:p>
        </p:txBody>
      </p:sp>
      <p:cxnSp>
        <p:nvCxnSpPr>
          <p:cNvPr id="3" name="Straight Connector 2">
            <a:extLst>
              <a:ext uri="{FF2B5EF4-FFF2-40B4-BE49-F238E27FC236}">
                <a16:creationId xmlns:a16="http://schemas.microsoft.com/office/drawing/2014/main" id="{FD976EAE-07C6-4C57-A105-92A2EFD083B8}"/>
              </a:ext>
            </a:extLst>
          </p:cNvPr>
          <p:cNvCxnSpPr>
            <a:cxnSpLocks/>
          </p:cNvCxnSpPr>
          <p:nvPr/>
        </p:nvCxnSpPr>
        <p:spPr>
          <a:xfrm>
            <a:off x="2827867" y="1684927"/>
            <a:ext cx="5613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1" name="Group 110">
            <a:extLst>
              <a:ext uri="{FF2B5EF4-FFF2-40B4-BE49-F238E27FC236}">
                <a16:creationId xmlns:a16="http://schemas.microsoft.com/office/drawing/2014/main" id="{4BA57176-7C46-4C2C-819E-3F250DBBE262}"/>
              </a:ext>
            </a:extLst>
          </p:cNvPr>
          <p:cNvGrpSpPr/>
          <p:nvPr/>
        </p:nvGrpSpPr>
        <p:grpSpPr>
          <a:xfrm>
            <a:off x="2827867" y="1684927"/>
            <a:ext cx="5613400" cy="690307"/>
            <a:chOff x="2726267" y="2870260"/>
            <a:chExt cx="5613400" cy="690307"/>
          </a:xfrm>
        </p:grpSpPr>
        <p:cxnSp>
          <p:nvCxnSpPr>
            <p:cNvPr id="7" name="Straight Connector 6">
              <a:extLst>
                <a:ext uri="{FF2B5EF4-FFF2-40B4-BE49-F238E27FC236}">
                  <a16:creationId xmlns:a16="http://schemas.microsoft.com/office/drawing/2014/main" id="{C4D8C5E9-51A0-4B51-80B3-96F8618435E9}"/>
                </a:ext>
              </a:extLst>
            </p:cNvPr>
            <p:cNvCxnSpPr>
              <a:cxnSpLocks/>
            </p:cNvCxnSpPr>
            <p:nvPr/>
          </p:nvCxnSpPr>
          <p:spPr>
            <a:xfrm>
              <a:off x="2726267" y="2870260"/>
              <a:ext cx="12685" cy="6818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27AECB8-0FAB-4F65-B1CE-E802E2E4FF6C}"/>
                </a:ext>
              </a:extLst>
            </p:cNvPr>
            <p:cNvCxnSpPr>
              <a:cxnSpLocks/>
            </p:cNvCxnSpPr>
            <p:nvPr/>
          </p:nvCxnSpPr>
          <p:spPr>
            <a:xfrm>
              <a:off x="4419600" y="2870260"/>
              <a:ext cx="0" cy="6903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75C657F-A9B8-4A6B-87D5-66F63F3832D0}"/>
                </a:ext>
              </a:extLst>
            </p:cNvPr>
            <p:cNvCxnSpPr>
              <a:cxnSpLocks/>
            </p:cNvCxnSpPr>
            <p:nvPr/>
          </p:nvCxnSpPr>
          <p:spPr>
            <a:xfrm>
              <a:off x="4567758" y="2878727"/>
              <a:ext cx="0" cy="6818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AEA2FB-3C6E-4385-B97C-F292FABEAB67}"/>
                </a:ext>
              </a:extLst>
            </p:cNvPr>
            <p:cNvCxnSpPr>
              <a:cxnSpLocks/>
            </p:cNvCxnSpPr>
            <p:nvPr/>
          </p:nvCxnSpPr>
          <p:spPr>
            <a:xfrm>
              <a:off x="6493934" y="2870260"/>
              <a:ext cx="0" cy="68184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FB6BD46-3679-490F-A028-FE11780B6F26}"/>
                </a:ext>
              </a:extLst>
            </p:cNvPr>
            <p:cNvCxnSpPr>
              <a:cxnSpLocks/>
            </p:cNvCxnSpPr>
            <p:nvPr/>
          </p:nvCxnSpPr>
          <p:spPr>
            <a:xfrm>
              <a:off x="6341533" y="2870260"/>
              <a:ext cx="0" cy="68184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11454B-D3B5-4A6B-BC0B-CAC239A80B92}"/>
                </a:ext>
              </a:extLst>
            </p:cNvPr>
            <p:cNvCxnSpPr>
              <a:cxnSpLocks/>
            </p:cNvCxnSpPr>
            <p:nvPr/>
          </p:nvCxnSpPr>
          <p:spPr>
            <a:xfrm>
              <a:off x="8339667" y="2870260"/>
              <a:ext cx="0" cy="68184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6598AF-DBF5-4389-9513-630D86E5BF21}"/>
                </a:ext>
              </a:extLst>
            </p:cNvPr>
            <p:cNvCxnSpPr>
              <a:cxnSpLocks/>
            </p:cNvCxnSpPr>
            <p:nvPr/>
          </p:nvCxnSpPr>
          <p:spPr>
            <a:xfrm>
              <a:off x="8187266" y="2870260"/>
              <a:ext cx="0" cy="68184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18" name="TextBox 17">
            <a:extLst>
              <a:ext uri="{FF2B5EF4-FFF2-40B4-BE49-F238E27FC236}">
                <a16:creationId xmlns:a16="http://schemas.microsoft.com/office/drawing/2014/main" id="{6D7F65DC-53F9-4CFE-B71C-463AA3105461}"/>
              </a:ext>
            </a:extLst>
          </p:cNvPr>
          <p:cNvSpPr txBox="1"/>
          <p:nvPr/>
        </p:nvSpPr>
        <p:spPr>
          <a:xfrm>
            <a:off x="2523055" y="2364030"/>
            <a:ext cx="634994" cy="369332"/>
          </a:xfrm>
          <a:prstGeom prst="rect">
            <a:avLst/>
          </a:prstGeom>
          <a:noFill/>
        </p:spPr>
        <p:txBody>
          <a:bodyPr wrap="square" rtlCol="0">
            <a:spAutoFit/>
          </a:bodyPr>
          <a:lstStyle/>
          <a:p>
            <a:r>
              <a:rPr lang="en-GB" dirty="0"/>
              <a:t>Bed</a:t>
            </a:r>
            <a:endParaRPr lang="en-US" dirty="0"/>
          </a:p>
        </p:txBody>
      </p:sp>
      <p:sp>
        <p:nvSpPr>
          <p:cNvPr id="19" name="TextBox 18">
            <a:extLst>
              <a:ext uri="{FF2B5EF4-FFF2-40B4-BE49-F238E27FC236}">
                <a16:creationId xmlns:a16="http://schemas.microsoft.com/office/drawing/2014/main" id="{A70AA691-4E6D-4930-8E40-1BA3CA24B167}"/>
              </a:ext>
            </a:extLst>
          </p:cNvPr>
          <p:cNvSpPr txBox="1"/>
          <p:nvPr/>
        </p:nvSpPr>
        <p:spPr>
          <a:xfrm>
            <a:off x="8009474" y="2375234"/>
            <a:ext cx="863586" cy="369332"/>
          </a:xfrm>
          <a:prstGeom prst="rect">
            <a:avLst/>
          </a:prstGeom>
          <a:noFill/>
        </p:spPr>
        <p:txBody>
          <a:bodyPr wrap="square" rtlCol="0">
            <a:spAutoFit/>
          </a:bodyPr>
          <a:lstStyle/>
          <a:p>
            <a:r>
              <a:rPr lang="en-GB" dirty="0"/>
              <a:t>Spike</a:t>
            </a:r>
            <a:endParaRPr lang="en-US" dirty="0"/>
          </a:p>
        </p:txBody>
      </p:sp>
      <p:sp>
        <p:nvSpPr>
          <p:cNvPr id="20" name="TextBox 19">
            <a:extLst>
              <a:ext uri="{FF2B5EF4-FFF2-40B4-BE49-F238E27FC236}">
                <a16:creationId xmlns:a16="http://schemas.microsoft.com/office/drawing/2014/main" id="{1671F94C-CB5E-4AD2-936F-16794B010160}"/>
              </a:ext>
            </a:extLst>
          </p:cNvPr>
          <p:cNvSpPr txBox="1"/>
          <p:nvPr/>
        </p:nvSpPr>
        <p:spPr>
          <a:xfrm>
            <a:off x="6278037" y="2364030"/>
            <a:ext cx="634994" cy="369332"/>
          </a:xfrm>
          <a:prstGeom prst="rect">
            <a:avLst/>
          </a:prstGeom>
          <a:noFill/>
        </p:spPr>
        <p:txBody>
          <a:bodyPr wrap="square" rtlCol="0">
            <a:spAutoFit/>
          </a:bodyPr>
          <a:lstStyle/>
          <a:p>
            <a:r>
              <a:rPr lang="en-GB" dirty="0"/>
              <a:t>Tie</a:t>
            </a:r>
            <a:endParaRPr lang="en-US" dirty="0"/>
          </a:p>
        </p:txBody>
      </p:sp>
      <p:sp>
        <p:nvSpPr>
          <p:cNvPr id="21" name="TextBox 20">
            <a:extLst>
              <a:ext uri="{FF2B5EF4-FFF2-40B4-BE49-F238E27FC236}">
                <a16:creationId xmlns:a16="http://schemas.microsoft.com/office/drawing/2014/main" id="{9D299221-B45A-48B8-8108-732DC528596E}"/>
              </a:ext>
            </a:extLst>
          </p:cNvPr>
          <p:cNvSpPr txBox="1"/>
          <p:nvPr/>
        </p:nvSpPr>
        <p:spPr>
          <a:xfrm>
            <a:off x="4351861" y="2364030"/>
            <a:ext cx="634994" cy="369332"/>
          </a:xfrm>
          <a:prstGeom prst="rect">
            <a:avLst/>
          </a:prstGeom>
          <a:noFill/>
        </p:spPr>
        <p:txBody>
          <a:bodyPr wrap="square" rtlCol="0">
            <a:spAutoFit/>
          </a:bodyPr>
          <a:lstStyle/>
          <a:p>
            <a:r>
              <a:rPr lang="en-GB" dirty="0"/>
              <a:t>Rail</a:t>
            </a:r>
            <a:endParaRPr lang="en-US" dirty="0"/>
          </a:p>
        </p:txBody>
      </p:sp>
      <p:sp>
        <p:nvSpPr>
          <p:cNvPr id="22" name="TextBox 21">
            <a:extLst>
              <a:ext uri="{FF2B5EF4-FFF2-40B4-BE49-F238E27FC236}">
                <a16:creationId xmlns:a16="http://schemas.microsoft.com/office/drawing/2014/main" id="{316A1A3E-7D56-40F6-BEE1-FBCCB39E07A5}"/>
              </a:ext>
            </a:extLst>
          </p:cNvPr>
          <p:cNvSpPr txBox="1"/>
          <p:nvPr/>
        </p:nvSpPr>
        <p:spPr>
          <a:xfrm>
            <a:off x="3378200" y="2955736"/>
            <a:ext cx="4631274" cy="369332"/>
          </a:xfrm>
          <a:prstGeom prst="rect">
            <a:avLst/>
          </a:prstGeom>
          <a:noFill/>
        </p:spPr>
        <p:txBody>
          <a:bodyPr wrap="square" rtlCol="0">
            <a:spAutoFit/>
          </a:bodyPr>
          <a:lstStyle/>
          <a:p>
            <a:r>
              <a:rPr lang="en-US" dirty="0"/>
              <a:t>Sentence form: Rails </a:t>
            </a:r>
            <a:r>
              <a:rPr lang="en-US" u="sng" dirty="0"/>
              <a:t>are part of </a:t>
            </a:r>
            <a:r>
              <a:rPr lang="en-US" dirty="0"/>
              <a:t>a railroad</a:t>
            </a:r>
          </a:p>
        </p:txBody>
      </p:sp>
      <p:sp>
        <p:nvSpPr>
          <p:cNvPr id="113" name="Rectangle 112">
            <a:extLst>
              <a:ext uri="{FF2B5EF4-FFF2-40B4-BE49-F238E27FC236}">
                <a16:creationId xmlns:a16="http://schemas.microsoft.com/office/drawing/2014/main" id="{89E5088B-15B4-47C8-9C5B-5E10CF7A0170}"/>
              </a:ext>
            </a:extLst>
          </p:cNvPr>
          <p:cNvSpPr/>
          <p:nvPr/>
        </p:nvSpPr>
        <p:spPr>
          <a:xfrm>
            <a:off x="510114" y="3646043"/>
            <a:ext cx="8079878" cy="400110"/>
          </a:xfrm>
          <a:prstGeom prst="rect">
            <a:avLst/>
          </a:prstGeom>
        </p:spPr>
        <p:txBody>
          <a:bodyPr wrap="square">
            <a:spAutoFit/>
          </a:bodyPr>
          <a:lstStyle/>
          <a:p>
            <a:r>
              <a:rPr lang="en-US" sz="2000" dirty="0">
                <a:latin typeface="Calibri" panose="020F0502020204030204" pitchFamily="34" charset="0"/>
                <a:cs typeface="Calibri" panose="020F0502020204030204" pitchFamily="34" charset="0"/>
              </a:rPr>
              <a:t>The vertical elements of this diagram have the following meaning:</a:t>
            </a:r>
          </a:p>
        </p:txBody>
      </p:sp>
      <p:cxnSp>
        <p:nvCxnSpPr>
          <p:cNvPr id="115" name="Straight Connector 114">
            <a:extLst>
              <a:ext uri="{FF2B5EF4-FFF2-40B4-BE49-F238E27FC236}">
                <a16:creationId xmlns:a16="http://schemas.microsoft.com/office/drawing/2014/main" id="{A5ED0399-96E8-46CA-8B26-BEEC5F22A2F7}"/>
              </a:ext>
            </a:extLst>
          </p:cNvPr>
          <p:cNvCxnSpPr>
            <a:cxnSpLocks/>
          </p:cNvCxnSpPr>
          <p:nvPr/>
        </p:nvCxnSpPr>
        <p:spPr>
          <a:xfrm>
            <a:off x="804334" y="4205762"/>
            <a:ext cx="0" cy="3239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5B512398-C3DF-4ABF-B63F-959881A47FCA}"/>
              </a:ext>
            </a:extLst>
          </p:cNvPr>
          <p:cNvCxnSpPr>
            <a:cxnSpLocks/>
          </p:cNvCxnSpPr>
          <p:nvPr/>
        </p:nvCxnSpPr>
        <p:spPr>
          <a:xfrm>
            <a:off x="804334" y="4807438"/>
            <a:ext cx="0" cy="3239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F384D8F9-CB4E-48E8-8A25-694953D18E2B}"/>
              </a:ext>
            </a:extLst>
          </p:cNvPr>
          <p:cNvCxnSpPr>
            <a:cxnSpLocks/>
          </p:cNvCxnSpPr>
          <p:nvPr/>
        </p:nvCxnSpPr>
        <p:spPr>
          <a:xfrm>
            <a:off x="880534" y="4807438"/>
            <a:ext cx="0" cy="32390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E43F60E1-ACC8-4CE9-B9B0-D59AC4B03555}"/>
              </a:ext>
            </a:extLst>
          </p:cNvPr>
          <p:cNvCxnSpPr>
            <a:cxnSpLocks/>
          </p:cNvCxnSpPr>
          <p:nvPr/>
        </p:nvCxnSpPr>
        <p:spPr>
          <a:xfrm>
            <a:off x="804334" y="5464306"/>
            <a:ext cx="0" cy="27619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9FF282BF-E49A-4228-8256-5B4EA5E2F522}"/>
              </a:ext>
            </a:extLst>
          </p:cNvPr>
          <p:cNvCxnSpPr>
            <a:cxnSpLocks/>
          </p:cNvCxnSpPr>
          <p:nvPr/>
        </p:nvCxnSpPr>
        <p:spPr>
          <a:xfrm>
            <a:off x="795868" y="5983762"/>
            <a:ext cx="8465" cy="332371"/>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8395159-325E-4760-9EA5-37BC442498AA}"/>
              </a:ext>
            </a:extLst>
          </p:cNvPr>
          <p:cNvCxnSpPr>
            <a:cxnSpLocks/>
          </p:cNvCxnSpPr>
          <p:nvPr/>
        </p:nvCxnSpPr>
        <p:spPr>
          <a:xfrm>
            <a:off x="880534" y="5983762"/>
            <a:ext cx="0" cy="332371"/>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EBB6C533-A212-40FC-A4C7-CA7B7E3C9C5D}"/>
              </a:ext>
            </a:extLst>
          </p:cNvPr>
          <p:cNvSpPr txBox="1"/>
          <p:nvPr/>
        </p:nvSpPr>
        <p:spPr>
          <a:xfrm>
            <a:off x="1450427" y="6045715"/>
            <a:ext cx="3218927" cy="369332"/>
          </a:xfrm>
          <a:prstGeom prst="rect">
            <a:avLst/>
          </a:prstGeom>
          <a:noFill/>
        </p:spPr>
        <p:txBody>
          <a:bodyPr wrap="square" rtlCol="0">
            <a:spAutoFit/>
          </a:bodyPr>
          <a:lstStyle/>
          <a:p>
            <a:r>
              <a:rPr lang="en-GB" dirty="0"/>
              <a:t>Multiples are optionally part of </a:t>
            </a:r>
            <a:endParaRPr lang="en-US" dirty="0"/>
          </a:p>
        </p:txBody>
      </p:sp>
      <p:sp>
        <p:nvSpPr>
          <p:cNvPr id="124" name="TextBox 123">
            <a:extLst>
              <a:ext uri="{FF2B5EF4-FFF2-40B4-BE49-F238E27FC236}">
                <a16:creationId xmlns:a16="http://schemas.microsoft.com/office/drawing/2014/main" id="{D1C4A12E-8CF9-4563-8E7C-4CBA020C04DC}"/>
              </a:ext>
            </a:extLst>
          </p:cNvPr>
          <p:cNvSpPr txBox="1"/>
          <p:nvPr/>
        </p:nvSpPr>
        <p:spPr>
          <a:xfrm>
            <a:off x="1432182" y="5464306"/>
            <a:ext cx="2394741" cy="369332"/>
          </a:xfrm>
          <a:prstGeom prst="rect">
            <a:avLst/>
          </a:prstGeom>
          <a:noFill/>
        </p:spPr>
        <p:txBody>
          <a:bodyPr wrap="square" rtlCol="0">
            <a:spAutoFit/>
          </a:bodyPr>
          <a:lstStyle/>
          <a:p>
            <a:r>
              <a:rPr lang="en-GB" dirty="0"/>
              <a:t>Optionally part of </a:t>
            </a:r>
            <a:endParaRPr lang="en-US" dirty="0"/>
          </a:p>
        </p:txBody>
      </p:sp>
      <p:sp>
        <p:nvSpPr>
          <p:cNvPr id="125" name="TextBox 124">
            <a:extLst>
              <a:ext uri="{FF2B5EF4-FFF2-40B4-BE49-F238E27FC236}">
                <a16:creationId xmlns:a16="http://schemas.microsoft.com/office/drawing/2014/main" id="{2D9E8887-03C9-42E0-9702-4454B4CF79C5}"/>
              </a:ext>
            </a:extLst>
          </p:cNvPr>
          <p:cNvSpPr txBox="1"/>
          <p:nvPr/>
        </p:nvSpPr>
        <p:spPr>
          <a:xfrm>
            <a:off x="1432182" y="4849124"/>
            <a:ext cx="2750350" cy="369332"/>
          </a:xfrm>
          <a:prstGeom prst="rect">
            <a:avLst/>
          </a:prstGeom>
          <a:noFill/>
        </p:spPr>
        <p:txBody>
          <a:bodyPr wrap="square" rtlCol="0">
            <a:spAutoFit/>
          </a:bodyPr>
          <a:lstStyle/>
          <a:p>
            <a:r>
              <a:rPr lang="en-GB" dirty="0"/>
              <a:t>Multiples are part of </a:t>
            </a:r>
            <a:endParaRPr lang="en-US" dirty="0"/>
          </a:p>
        </p:txBody>
      </p:sp>
      <p:sp>
        <p:nvSpPr>
          <p:cNvPr id="126" name="TextBox 125">
            <a:extLst>
              <a:ext uri="{FF2B5EF4-FFF2-40B4-BE49-F238E27FC236}">
                <a16:creationId xmlns:a16="http://schemas.microsoft.com/office/drawing/2014/main" id="{78A9C989-7517-4728-B8BF-6D3ADF645B3B}"/>
              </a:ext>
            </a:extLst>
          </p:cNvPr>
          <p:cNvSpPr txBox="1"/>
          <p:nvPr/>
        </p:nvSpPr>
        <p:spPr>
          <a:xfrm flipH="1">
            <a:off x="1417879" y="4230447"/>
            <a:ext cx="1858713" cy="369332"/>
          </a:xfrm>
          <a:prstGeom prst="rect">
            <a:avLst/>
          </a:prstGeom>
          <a:noFill/>
        </p:spPr>
        <p:txBody>
          <a:bodyPr wrap="square" rtlCol="0">
            <a:spAutoFit/>
          </a:bodyPr>
          <a:lstStyle/>
          <a:p>
            <a:r>
              <a:rPr lang="en-GB" dirty="0"/>
              <a:t>Is part of </a:t>
            </a:r>
            <a:endParaRPr lang="en-US" dirty="0"/>
          </a:p>
        </p:txBody>
      </p:sp>
      <p:cxnSp>
        <p:nvCxnSpPr>
          <p:cNvPr id="5" name="Straight Connector 4">
            <a:extLst>
              <a:ext uri="{FF2B5EF4-FFF2-40B4-BE49-F238E27FC236}">
                <a16:creationId xmlns:a16="http://schemas.microsoft.com/office/drawing/2014/main" id="{642E9BCD-AB2A-46A5-B0D6-61334139C975}"/>
              </a:ext>
            </a:extLst>
          </p:cNvPr>
          <p:cNvCxnSpPr>
            <a:cxnSpLocks/>
          </p:cNvCxnSpPr>
          <p:nvPr/>
        </p:nvCxnSpPr>
        <p:spPr>
          <a:xfrm>
            <a:off x="5579534" y="1380067"/>
            <a:ext cx="0" cy="304860"/>
          </a:xfrm>
          <a:prstGeom prst="line">
            <a:avLst/>
          </a:prstGeom>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2192A5A6-9E9E-4874-B82F-A759E77ED318}"/>
              </a:ext>
            </a:extLst>
          </p:cNvPr>
          <p:cNvSpPr txBox="1"/>
          <p:nvPr/>
        </p:nvSpPr>
        <p:spPr>
          <a:xfrm>
            <a:off x="5071540" y="1061509"/>
            <a:ext cx="1126053" cy="369332"/>
          </a:xfrm>
          <a:prstGeom prst="rect">
            <a:avLst/>
          </a:prstGeom>
          <a:noFill/>
        </p:spPr>
        <p:txBody>
          <a:bodyPr wrap="square" rtlCol="0">
            <a:spAutoFit/>
          </a:bodyPr>
          <a:lstStyle/>
          <a:p>
            <a:r>
              <a:rPr lang="en-GB" dirty="0"/>
              <a:t>Railroad</a:t>
            </a:r>
            <a:endParaRPr lang="en-US" dirty="0"/>
          </a:p>
        </p:txBody>
      </p:sp>
      <p:pic>
        <p:nvPicPr>
          <p:cNvPr id="31" name="Picture 30">
            <a:extLst>
              <a:ext uri="{FF2B5EF4-FFF2-40B4-BE49-F238E27FC236}">
                <a16:creationId xmlns:a16="http://schemas.microsoft.com/office/drawing/2014/main" id="{47658295-B982-4E69-96FC-BDF2B5DBA7D1}"/>
              </a:ext>
            </a:extLst>
          </p:cNvPr>
          <p:cNvPicPr>
            <a:picLocks noChangeAspect="1"/>
          </p:cNvPicPr>
          <p:nvPr/>
        </p:nvPicPr>
        <p:blipFill>
          <a:blip r:embed="rId3"/>
          <a:stretch>
            <a:fillRect/>
          </a:stretch>
        </p:blipFill>
        <p:spPr>
          <a:xfrm>
            <a:off x="10924674" y="6309312"/>
            <a:ext cx="443957" cy="548688"/>
          </a:xfrm>
          <a:prstGeom prst="rect">
            <a:avLst/>
          </a:prstGeom>
        </p:spPr>
      </p:pic>
    </p:spTree>
    <p:extLst>
      <p:ext uri="{BB962C8B-B14F-4D97-AF65-F5344CB8AC3E}">
        <p14:creationId xmlns:p14="http://schemas.microsoft.com/office/powerpoint/2010/main" val="1075138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9C4177-E03C-4DBC-AFEF-AF0857AD321C}"/>
              </a:ext>
            </a:extLst>
          </p:cNvPr>
          <p:cNvSpPr>
            <a:spLocks noGrp="1"/>
          </p:cNvSpPr>
          <p:nvPr>
            <p:ph type="body" sz="quarter" idx="12"/>
          </p:nvPr>
        </p:nvSpPr>
        <p:spPr>
          <a:xfrm>
            <a:off x="510114" y="106146"/>
            <a:ext cx="10807700" cy="1862048"/>
          </a:xfrm>
        </p:spPr>
        <p:txBody>
          <a:bodyPr/>
          <a:lstStyle/>
          <a:p>
            <a:r>
              <a:rPr lang="en-US" sz="2400" dirty="0">
                <a:highlight>
                  <a:srgbClr val="FFFF00"/>
                </a:highlight>
              </a:rPr>
              <a:t>2. </a:t>
            </a:r>
            <a:r>
              <a:rPr lang="en-US" sz="2400" b="1" dirty="0">
                <a:highlight>
                  <a:srgbClr val="FFFF00"/>
                </a:highlight>
              </a:rPr>
              <a:t>TYPE OF </a:t>
            </a:r>
            <a:r>
              <a:rPr lang="en-US" sz="2400" dirty="0">
                <a:highlight>
                  <a:srgbClr val="FFFF00"/>
                </a:highlight>
              </a:rPr>
              <a:t>Relationship:</a:t>
            </a:r>
          </a:p>
          <a:p>
            <a:r>
              <a:rPr lang="en-US" sz="2000" dirty="0"/>
              <a:t>A fan type diagram is used to show concepts that are a type of another concept. For example:</a:t>
            </a:r>
          </a:p>
          <a:p>
            <a:endParaRPr lang="en-US" dirty="0"/>
          </a:p>
          <a:p>
            <a:endParaRPr lang="en-US" dirty="0"/>
          </a:p>
        </p:txBody>
      </p:sp>
      <p:sp>
        <p:nvSpPr>
          <p:cNvPr id="113" name="Rectangle 112">
            <a:extLst>
              <a:ext uri="{FF2B5EF4-FFF2-40B4-BE49-F238E27FC236}">
                <a16:creationId xmlns:a16="http://schemas.microsoft.com/office/drawing/2014/main" id="{89E5088B-15B4-47C8-9C5B-5E10CF7A0170}"/>
              </a:ext>
            </a:extLst>
          </p:cNvPr>
          <p:cNvSpPr/>
          <p:nvPr/>
        </p:nvSpPr>
        <p:spPr>
          <a:xfrm>
            <a:off x="510114" y="4706067"/>
            <a:ext cx="8079878" cy="400110"/>
          </a:xfrm>
          <a:prstGeom prst="rect">
            <a:avLst/>
          </a:prstGeom>
        </p:spPr>
        <p:txBody>
          <a:bodyPr wrap="square">
            <a:spAutoFit/>
          </a:bodyPr>
          <a:lstStyle/>
          <a:p>
            <a:r>
              <a:rPr lang="en-US" sz="2000" dirty="0">
                <a:latin typeface="Calibri" panose="020F0502020204030204" pitchFamily="34" charset="0"/>
                <a:cs typeface="Calibri" panose="020F0502020204030204" pitchFamily="34" charset="0"/>
              </a:rPr>
              <a:t>Sentence form: A commuter line is </a:t>
            </a:r>
            <a:r>
              <a:rPr lang="en-US" sz="2000" u="sng" dirty="0">
                <a:latin typeface="Calibri" panose="020F0502020204030204" pitchFamily="34" charset="0"/>
                <a:cs typeface="Calibri" panose="020F0502020204030204" pitchFamily="34" charset="0"/>
              </a:rPr>
              <a:t>a type of </a:t>
            </a:r>
            <a:r>
              <a:rPr lang="en-US" sz="2000" dirty="0">
                <a:latin typeface="Calibri" panose="020F0502020204030204" pitchFamily="34" charset="0"/>
                <a:cs typeface="Calibri" panose="020F0502020204030204" pitchFamily="34" charset="0"/>
              </a:rPr>
              <a:t>a railroad </a:t>
            </a:r>
          </a:p>
        </p:txBody>
      </p:sp>
      <p:pic>
        <p:nvPicPr>
          <p:cNvPr id="29" name="Picture 28">
            <a:extLst>
              <a:ext uri="{FF2B5EF4-FFF2-40B4-BE49-F238E27FC236}">
                <a16:creationId xmlns:a16="http://schemas.microsoft.com/office/drawing/2014/main" id="{37E082F9-279A-4A38-AAC2-006EC26679AE}"/>
              </a:ext>
            </a:extLst>
          </p:cNvPr>
          <p:cNvPicPr/>
          <p:nvPr/>
        </p:nvPicPr>
        <p:blipFill rotWithShape="1">
          <a:blip r:embed="rId3" cstate="print">
            <a:extLst>
              <a:ext uri="{28A0092B-C50C-407E-A947-70E740481C1C}">
                <a14:useLocalDpi xmlns:a14="http://schemas.microsoft.com/office/drawing/2010/main" val="0"/>
              </a:ext>
            </a:extLst>
          </a:blip>
          <a:srcRect l="46302" t="26337" r="-2506" b="13172"/>
          <a:stretch/>
        </p:blipFill>
        <p:spPr>
          <a:xfrm>
            <a:off x="2277532" y="2151933"/>
            <a:ext cx="6312459" cy="1920534"/>
          </a:xfrm>
          <a:prstGeom prst="rect">
            <a:avLst/>
          </a:prstGeom>
        </p:spPr>
      </p:pic>
      <p:pic>
        <p:nvPicPr>
          <p:cNvPr id="7" name="Picture 6">
            <a:extLst>
              <a:ext uri="{FF2B5EF4-FFF2-40B4-BE49-F238E27FC236}">
                <a16:creationId xmlns:a16="http://schemas.microsoft.com/office/drawing/2014/main" id="{3E80DB8A-9A1A-4542-95E0-90B4A0DE4B5E}"/>
              </a:ext>
            </a:extLst>
          </p:cNvPr>
          <p:cNvPicPr>
            <a:picLocks noChangeAspect="1"/>
          </p:cNvPicPr>
          <p:nvPr/>
        </p:nvPicPr>
        <p:blipFill>
          <a:blip r:embed="rId4"/>
          <a:stretch>
            <a:fillRect/>
          </a:stretch>
        </p:blipFill>
        <p:spPr>
          <a:xfrm>
            <a:off x="10942320" y="6309312"/>
            <a:ext cx="423927" cy="548688"/>
          </a:xfrm>
          <a:prstGeom prst="rect">
            <a:avLst/>
          </a:prstGeom>
        </p:spPr>
      </p:pic>
    </p:spTree>
    <p:extLst>
      <p:ext uri="{BB962C8B-B14F-4D97-AF65-F5344CB8AC3E}">
        <p14:creationId xmlns:p14="http://schemas.microsoft.com/office/powerpoint/2010/main" val="297219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9C4177-E03C-4DBC-AFEF-AF0857AD321C}"/>
              </a:ext>
            </a:extLst>
          </p:cNvPr>
          <p:cNvSpPr>
            <a:spLocks noGrp="1"/>
          </p:cNvSpPr>
          <p:nvPr>
            <p:ph type="body" sz="quarter" idx="12"/>
          </p:nvPr>
        </p:nvSpPr>
        <p:spPr>
          <a:xfrm>
            <a:off x="510113" y="106146"/>
            <a:ext cx="10987619" cy="1862048"/>
          </a:xfrm>
        </p:spPr>
        <p:txBody>
          <a:bodyPr/>
          <a:lstStyle/>
          <a:p>
            <a:r>
              <a:rPr lang="en-US" sz="2400" dirty="0">
                <a:highlight>
                  <a:srgbClr val="FFFF00"/>
                </a:highlight>
              </a:rPr>
              <a:t>3. </a:t>
            </a:r>
            <a:r>
              <a:rPr lang="en-US" sz="2400" b="1" dirty="0">
                <a:highlight>
                  <a:srgbClr val="FFFF00"/>
                </a:highlight>
              </a:rPr>
              <a:t>ASSOCIATED WITH </a:t>
            </a:r>
            <a:r>
              <a:rPr lang="en-US" sz="2400" dirty="0">
                <a:highlight>
                  <a:srgbClr val="FFFF00"/>
                </a:highlight>
              </a:rPr>
              <a:t>Relationship:</a:t>
            </a:r>
          </a:p>
          <a:p>
            <a:r>
              <a:rPr lang="en-US" sz="2000" dirty="0"/>
              <a:t>Double arrows are used to show concepts that are associated with other concepts. For example:</a:t>
            </a:r>
          </a:p>
          <a:p>
            <a:endParaRPr lang="en-US" dirty="0"/>
          </a:p>
          <a:p>
            <a:endParaRPr lang="en-US" dirty="0"/>
          </a:p>
        </p:txBody>
      </p:sp>
      <p:sp>
        <p:nvSpPr>
          <p:cNvPr id="113" name="Rectangle 112">
            <a:extLst>
              <a:ext uri="{FF2B5EF4-FFF2-40B4-BE49-F238E27FC236}">
                <a16:creationId xmlns:a16="http://schemas.microsoft.com/office/drawing/2014/main" id="{89E5088B-15B4-47C8-9C5B-5E10CF7A0170}"/>
              </a:ext>
            </a:extLst>
          </p:cNvPr>
          <p:cNvSpPr/>
          <p:nvPr/>
        </p:nvSpPr>
        <p:spPr>
          <a:xfrm>
            <a:off x="510113" y="4777400"/>
            <a:ext cx="8079878" cy="400110"/>
          </a:xfrm>
          <a:prstGeom prst="rect">
            <a:avLst/>
          </a:prstGeom>
        </p:spPr>
        <p:txBody>
          <a:bodyPr wrap="square">
            <a:spAutoFit/>
          </a:bodyPr>
          <a:lstStyle/>
          <a:p>
            <a:r>
              <a:rPr lang="en-US" sz="2000" dirty="0">
                <a:latin typeface="Calibri" panose="020F0502020204030204" pitchFamily="34" charset="0"/>
                <a:cs typeface="Calibri" panose="020F0502020204030204" pitchFamily="34" charset="0"/>
              </a:rPr>
              <a:t>Sentence form: A locomotive is </a:t>
            </a:r>
            <a:r>
              <a:rPr lang="en-US" sz="2000" u="sng" dirty="0">
                <a:latin typeface="Calibri" panose="020F0502020204030204" pitchFamily="34" charset="0"/>
                <a:cs typeface="Calibri" panose="020F0502020204030204" pitchFamily="34" charset="0"/>
              </a:rPr>
              <a:t>associated with </a:t>
            </a:r>
            <a:r>
              <a:rPr lang="en-US" sz="2000" dirty="0">
                <a:latin typeface="Calibri" panose="020F0502020204030204" pitchFamily="34" charset="0"/>
                <a:cs typeface="Calibri" panose="020F0502020204030204" pitchFamily="34" charset="0"/>
              </a:rPr>
              <a:t>a railroad.</a:t>
            </a:r>
          </a:p>
        </p:txBody>
      </p:sp>
      <p:sp>
        <p:nvSpPr>
          <p:cNvPr id="2" name="TextBox 1">
            <a:extLst>
              <a:ext uri="{FF2B5EF4-FFF2-40B4-BE49-F238E27FC236}">
                <a16:creationId xmlns:a16="http://schemas.microsoft.com/office/drawing/2014/main" id="{4FDF71C6-4179-4E4A-ACEB-96A846593CE3}"/>
              </a:ext>
            </a:extLst>
          </p:cNvPr>
          <p:cNvSpPr txBox="1"/>
          <p:nvPr/>
        </p:nvSpPr>
        <p:spPr>
          <a:xfrm>
            <a:off x="4562751" y="1954941"/>
            <a:ext cx="1295399" cy="369332"/>
          </a:xfrm>
          <a:prstGeom prst="rect">
            <a:avLst/>
          </a:prstGeom>
          <a:noFill/>
        </p:spPr>
        <p:txBody>
          <a:bodyPr wrap="square" rtlCol="0">
            <a:spAutoFit/>
          </a:bodyPr>
          <a:lstStyle/>
          <a:p>
            <a:pPr algn="ctr"/>
            <a:r>
              <a:rPr lang="en-GB" dirty="0"/>
              <a:t>Railroad</a:t>
            </a:r>
            <a:endParaRPr lang="en-US" dirty="0"/>
          </a:p>
        </p:txBody>
      </p:sp>
      <p:cxnSp>
        <p:nvCxnSpPr>
          <p:cNvPr id="5" name="Straight Arrow Connector 4">
            <a:extLst>
              <a:ext uri="{FF2B5EF4-FFF2-40B4-BE49-F238E27FC236}">
                <a16:creationId xmlns:a16="http://schemas.microsoft.com/office/drawing/2014/main" id="{AE305775-FE62-47D2-95B5-5D4DEFB51649}"/>
              </a:ext>
            </a:extLst>
          </p:cNvPr>
          <p:cNvCxnSpPr>
            <a:cxnSpLocks/>
          </p:cNvCxnSpPr>
          <p:nvPr/>
        </p:nvCxnSpPr>
        <p:spPr>
          <a:xfrm flipH="1">
            <a:off x="4072466" y="2358230"/>
            <a:ext cx="990600" cy="70143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9" name="Straight Arrow Connector 8">
            <a:extLst>
              <a:ext uri="{FF2B5EF4-FFF2-40B4-BE49-F238E27FC236}">
                <a16:creationId xmlns:a16="http://schemas.microsoft.com/office/drawing/2014/main" id="{B8A08C8A-A845-486C-BB9A-6F3005245378}"/>
              </a:ext>
            </a:extLst>
          </p:cNvPr>
          <p:cNvCxnSpPr>
            <a:cxnSpLocks/>
            <a:endCxn id="12" idx="0"/>
          </p:cNvCxnSpPr>
          <p:nvPr/>
        </p:nvCxnSpPr>
        <p:spPr>
          <a:xfrm>
            <a:off x="5308600" y="2358230"/>
            <a:ext cx="1332719" cy="70143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73E538C5-6FDB-47EC-994D-0AF56C9F3788}"/>
              </a:ext>
            </a:extLst>
          </p:cNvPr>
          <p:cNvSpPr txBox="1"/>
          <p:nvPr/>
        </p:nvSpPr>
        <p:spPr>
          <a:xfrm>
            <a:off x="5993619" y="3059668"/>
            <a:ext cx="1295399" cy="369332"/>
          </a:xfrm>
          <a:prstGeom prst="rect">
            <a:avLst/>
          </a:prstGeom>
          <a:noFill/>
        </p:spPr>
        <p:txBody>
          <a:bodyPr wrap="square" rtlCol="0">
            <a:spAutoFit/>
          </a:bodyPr>
          <a:lstStyle/>
          <a:p>
            <a:pPr algn="ctr"/>
            <a:r>
              <a:rPr lang="en-GB" dirty="0"/>
              <a:t>Easement </a:t>
            </a:r>
            <a:endParaRPr lang="en-US" dirty="0"/>
          </a:p>
        </p:txBody>
      </p:sp>
      <p:sp>
        <p:nvSpPr>
          <p:cNvPr id="13" name="TextBox 12">
            <a:extLst>
              <a:ext uri="{FF2B5EF4-FFF2-40B4-BE49-F238E27FC236}">
                <a16:creationId xmlns:a16="http://schemas.microsoft.com/office/drawing/2014/main" id="{D6362A93-C689-49D6-A839-ED7692D5F847}"/>
              </a:ext>
            </a:extLst>
          </p:cNvPr>
          <p:cNvSpPr txBox="1"/>
          <p:nvPr/>
        </p:nvSpPr>
        <p:spPr>
          <a:xfrm>
            <a:off x="3424766" y="3059668"/>
            <a:ext cx="1367366" cy="369332"/>
          </a:xfrm>
          <a:prstGeom prst="rect">
            <a:avLst/>
          </a:prstGeom>
          <a:noFill/>
        </p:spPr>
        <p:txBody>
          <a:bodyPr wrap="square" rtlCol="0">
            <a:spAutoFit/>
          </a:bodyPr>
          <a:lstStyle/>
          <a:p>
            <a:pPr algn="ctr"/>
            <a:r>
              <a:rPr lang="en-GB" dirty="0"/>
              <a:t>Locomotive</a:t>
            </a:r>
            <a:endParaRPr lang="en-US" dirty="0"/>
          </a:p>
        </p:txBody>
      </p:sp>
      <p:pic>
        <p:nvPicPr>
          <p:cNvPr id="10" name="Picture 9">
            <a:extLst>
              <a:ext uri="{FF2B5EF4-FFF2-40B4-BE49-F238E27FC236}">
                <a16:creationId xmlns:a16="http://schemas.microsoft.com/office/drawing/2014/main" id="{813C1F3D-81BB-41FF-888E-25FBC4835248}"/>
              </a:ext>
            </a:extLst>
          </p:cNvPr>
          <p:cNvPicPr>
            <a:picLocks noChangeAspect="1"/>
          </p:cNvPicPr>
          <p:nvPr/>
        </p:nvPicPr>
        <p:blipFill>
          <a:blip r:embed="rId3"/>
          <a:stretch>
            <a:fillRect/>
          </a:stretch>
        </p:blipFill>
        <p:spPr>
          <a:xfrm>
            <a:off x="10939492" y="6309312"/>
            <a:ext cx="435644" cy="548688"/>
          </a:xfrm>
          <a:prstGeom prst="rect">
            <a:avLst/>
          </a:prstGeom>
        </p:spPr>
      </p:pic>
    </p:spTree>
    <p:extLst>
      <p:ext uri="{BB962C8B-B14F-4D97-AF65-F5344CB8AC3E}">
        <p14:creationId xmlns:p14="http://schemas.microsoft.com/office/powerpoint/2010/main" val="3165322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57D4823-410F-4CCA-B2A8-772ED70A9C3C}"/>
              </a:ext>
            </a:extLst>
          </p:cNvPr>
          <p:cNvSpPr>
            <a:spLocks noGrp="1"/>
          </p:cNvSpPr>
          <p:nvPr>
            <p:ph type="title"/>
          </p:nvPr>
        </p:nvSpPr>
        <p:spPr>
          <a:xfrm>
            <a:off x="838200" y="631825"/>
            <a:ext cx="10515600" cy="1325563"/>
          </a:xfrm>
        </p:spPr>
        <p:txBody>
          <a:bodyPr>
            <a:normAutofit/>
          </a:bodyPr>
          <a:lstStyle/>
          <a:p>
            <a:pPr algn="ctr"/>
            <a:r>
              <a:rPr lang="en-US" dirty="0"/>
              <a:t>Concepts in 17000</a:t>
            </a:r>
            <a:endParaRPr lang="en-US"/>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6031ADAD-74C5-4196-AFC6-15411346E92A}"/>
              </a:ext>
            </a:extLst>
          </p:cNvPr>
          <p:cNvSpPr>
            <a:spLocks noGrp="1"/>
          </p:cNvSpPr>
          <p:nvPr>
            <p:ph idx="1"/>
          </p:nvPr>
        </p:nvSpPr>
        <p:spPr>
          <a:xfrm>
            <a:off x="838200" y="2269173"/>
            <a:ext cx="10515600" cy="3659988"/>
          </a:xfrm>
        </p:spPr>
        <p:txBody>
          <a:bodyPr>
            <a:normAutofit/>
          </a:bodyPr>
          <a:lstStyle/>
          <a:p>
            <a:pPr marL="0" indent="0">
              <a:buNone/>
            </a:pPr>
            <a:r>
              <a:rPr lang="en-US" sz="2400" dirty="0"/>
              <a:t>All the concepts with Terms and Definitions in ISO/IEC 17000 are part of a single concept system.  Specifically, all concepts are related through one or more relationships to the top-level concept “conformity assessment”.  However, for readability, the single concept system is presented in five separate diagrams with explanatory text included for each diagram.</a:t>
            </a:r>
          </a:p>
          <a:p>
            <a:pPr marL="0" indent="0">
              <a:buNone/>
            </a:pPr>
            <a:endParaRPr lang="en-US" sz="2400" dirty="0"/>
          </a:p>
          <a:p>
            <a:pPr marL="0" indent="0">
              <a:buNone/>
            </a:pPr>
            <a:r>
              <a:rPr lang="en-US" sz="2400" dirty="0"/>
              <a:t>Not every relationship between concepts is captured in the following diagrams.  The relationships included are those most important for understanding ISO/IEC 17000 and understanding conformity assessment in general.</a:t>
            </a:r>
          </a:p>
          <a:p>
            <a:endParaRPr lang="en-US" sz="2400" dirty="0"/>
          </a:p>
        </p:txBody>
      </p:sp>
      <p:pic>
        <p:nvPicPr>
          <p:cNvPr id="6" name="Picture 5">
            <a:extLst>
              <a:ext uri="{FF2B5EF4-FFF2-40B4-BE49-F238E27FC236}">
                <a16:creationId xmlns:a16="http://schemas.microsoft.com/office/drawing/2014/main" id="{129E6897-F17B-4927-8EC3-31ED536440BB}"/>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196344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031ADAD-74C5-4196-AFC6-15411346E92A}"/>
              </a:ext>
            </a:extLst>
          </p:cNvPr>
          <p:cNvSpPr>
            <a:spLocks noGrp="1"/>
          </p:cNvSpPr>
          <p:nvPr>
            <p:ph type="body" sz="quarter" idx="12"/>
          </p:nvPr>
        </p:nvSpPr>
        <p:spPr>
          <a:xfrm>
            <a:off x="528809" y="759014"/>
            <a:ext cx="10807700" cy="4594078"/>
          </a:xfrm>
        </p:spPr>
        <p:txBody>
          <a:bodyPr/>
          <a:lstStyle/>
          <a:p>
            <a:pPr algn="just"/>
            <a:r>
              <a:rPr lang="en-US" sz="2400" b="1" dirty="0"/>
              <a:t>DIAGRAM 1 </a:t>
            </a:r>
            <a:r>
              <a:rPr lang="en-US" sz="2400" dirty="0"/>
              <a:t>– ISO/IEC 17000 Annex A presents a representation of the concept of conformity assessment in flow chart format along with an explanation of this representation. This representation is referred to as the Functional Approach since the representation is in terms of three related functions:</a:t>
            </a:r>
          </a:p>
          <a:p>
            <a:pPr marL="342900" indent="-342900" algn="just">
              <a:buFont typeface="Wingdings" panose="05000000000000000000" pitchFamily="2" charset="2"/>
              <a:buChar char="§"/>
            </a:pPr>
            <a:r>
              <a:rPr lang="en-US" sz="2400" dirty="0"/>
              <a:t>Selection</a:t>
            </a:r>
          </a:p>
          <a:p>
            <a:pPr marL="342900" indent="-342900" algn="just">
              <a:buFont typeface="Wingdings" panose="05000000000000000000" pitchFamily="2" charset="2"/>
              <a:buChar char="§"/>
            </a:pPr>
            <a:r>
              <a:rPr lang="en-US" sz="2400" dirty="0"/>
              <a:t>Determination</a:t>
            </a:r>
          </a:p>
          <a:p>
            <a:pPr marL="342900" indent="-342900" algn="just">
              <a:buFont typeface="Wingdings" panose="05000000000000000000" pitchFamily="2" charset="2"/>
              <a:buChar char="§"/>
            </a:pPr>
            <a:r>
              <a:rPr lang="en-US" sz="2400" dirty="0"/>
              <a:t>Review-Decision-Attestation</a:t>
            </a:r>
          </a:p>
          <a:p>
            <a:pPr algn="just"/>
            <a:r>
              <a:rPr lang="en-US" sz="2400" dirty="0"/>
              <a:t>The following concept diagram shows that these three functions comprise conformity assessment and thus are PART OF the concept of conformity assessment.  It also shows that various concepts in conformity assessment are TYPES OF activities of one of the three functions and are ASSOCIATED WITH other concepts.</a:t>
            </a:r>
          </a:p>
        </p:txBody>
      </p:sp>
      <p:pic>
        <p:nvPicPr>
          <p:cNvPr id="3" name="Picture 2">
            <a:extLst>
              <a:ext uri="{FF2B5EF4-FFF2-40B4-BE49-F238E27FC236}">
                <a16:creationId xmlns:a16="http://schemas.microsoft.com/office/drawing/2014/main" id="{1FEBF3F4-6498-4D0B-939C-BDB8156FF6FE}"/>
              </a:ext>
            </a:extLst>
          </p:cNvPr>
          <p:cNvPicPr>
            <a:picLocks noChangeAspect="1"/>
          </p:cNvPicPr>
          <p:nvPr/>
        </p:nvPicPr>
        <p:blipFill>
          <a:blip r:embed="rId2"/>
          <a:stretch>
            <a:fillRect/>
          </a:stretch>
        </p:blipFill>
        <p:spPr>
          <a:xfrm>
            <a:off x="10928042" y="6291072"/>
            <a:ext cx="422046" cy="566928"/>
          </a:xfrm>
          <a:prstGeom prst="rect">
            <a:avLst/>
          </a:prstGeom>
        </p:spPr>
      </p:pic>
    </p:spTree>
    <p:extLst>
      <p:ext uri="{BB962C8B-B14F-4D97-AF65-F5344CB8AC3E}">
        <p14:creationId xmlns:p14="http://schemas.microsoft.com/office/powerpoint/2010/main" val="1222270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9C4177-E03C-4DBC-AFEF-AF0857AD321C}"/>
              </a:ext>
            </a:extLst>
          </p:cNvPr>
          <p:cNvSpPr>
            <a:spLocks noGrp="1"/>
          </p:cNvSpPr>
          <p:nvPr>
            <p:ph type="body" sz="quarter" idx="12"/>
          </p:nvPr>
        </p:nvSpPr>
        <p:spPr>
          <a:xfrm>
            <a:off x="510113" y="228575"/>
            <a:ext cx="10987619" cy="424732"/>
          </a:xfrm>
        </p:spPr>
        <p:txBody>
          <a:bodyPr/>
          <a:lstStyle/>
          <a:p>
            <a:r>
              <a:rPr lang="en-US" sz="2400" b="1" dirty="0"/>
              <a:t>DIAGRAM 1 </a:t>
            </a:r>
            <a:endParaRPr lang="en-US" sz="2400" dirty="0"/>
          </a:p>
        </p:txBody>
      </p:sp>
      <p:sp>
        <p:nvSpPr>
          <p:cNvPr id="7" name="TextBox 6">
            <a:extLst>
              <a:ext uri="{FF2B5EF4-FFF2-40B4-BE49-F238E27FC236}">
                <a16:creationId xmlns:a16="http://schemas.microsoft.com/office/drawing/2014/main" id="{0F4C7C37-0B37-4BF0-8AEE-8791E24E122A}"/>
              </a:ext>
            </a:extLst>
          </p:cNvPr>
          <p:cNvSpPr txBox="1"/>
          <p:nvPr/>
        </p:nvSpPr>
        <p:spPr>
          <a:xfrm>
            <a:off x="4000503" y="551746"/>
            <a:ext cx="3194049" cy="369332"/>
          </a:xfrm>
          <a:prstGeom prst="rect">
            <a:avLst/>
          </a:prstGeom>
          <a:noFill/>
        </p:spPr>
        <p:txBody>
          <a:bodyPr wrap="square" rtlCol="0">
            <a:spAutoFit/>
          </a:bodyPr>
          <a:lstStyle/>
          <a:p>
            <a:pPr algn="ctr"/>
            <a:r>
              <a:rPr lang="en-GB" dirty="0"/>
              <a:t>Conformity assessment </a:t>
            </a:r>
            <a:endParaRPr lang="en-US" dirty="0"/>
          </a:p>
        </p:txBody>
      </p:sp>
      <p:sp>
        <p:nvSpPr>
          <p:cNvPr id="11" name="TextBox 10">
            <a:extLst>
              <a:ext uri="{FF2B5EF4-FFF2-40B4-BE49-F238E27FC236}">
                <a16:creationId xmlns:a16="http://schemas.microsoft.com/office/drawing/2014/main" id="{7F41C6AE-B549-4BA2-80E4-14843D9EEA90}"/>
              </a:ext>
            </a:extLst>
          </p:cNvPr>
          <p:cNvSpPr txBox="1"/>
          <p:nvPr/>
        </p:nvSpPr>
        <p:spPr>
          <a:xfrm>
            <a:off x="356559" y="1596051"/>
            <a:ext cx="3100922" cy="800219"/>
          </a:xfrm>
          <a:prstGeom prst="rect">
            <a:avLst/>
          </a:prstGeom>
          <a:noFill/>
        </p:spPr>
        <p:txBody>
          <a:bodyPr wrap="square" rtlCol="0">
            <a:spAutoFit/>
          </a:bodyPr>
          <a:lstStyle/>
          <a:p>
            <a:pPr algn="ctr"/>
            <a:r>
              <a:rPr lang="en-GB" dirty="0"/>
              <a:t>Selection function activities</a:t>
            </a:r>
          </a:p>
          <a:p>
            <a:pPr algn="ctr"/>
            <a:r>
              <a:rPr lang="en-GB" sz="1400" dirty="0"/>
              <a:t>(undefined – see ISO/IEC 17000, Annex A) </a:t>
            </a:r>
            <a:endParaRPr lang="en-US" sz="1400" dirty="0"/>
          </a:p>
        </p:txBody>
      </p:sp>
      <p:sp>
        <p:nvSpPr>
          <p:cNvPr id="12" name="TextBox 11">
            <a:extLst>
              <a:ext uri="{FF2B5EF4-FFF2-40B4-BE49-F238E27FC236}">
                <a16:creationId xmlns:a16="http://schemas.microsoft.com/office/drawing/2014/main" id="{05CBE9CF-98F8-44CC-8849-1C62F0B5D6DD}"/>
              </a:ext>
            </a:extLst>
          </p:cNvPr>
          <p:cNvSpPr txBox="1"/>
          <p:nvPr/>
        </p:nvSpPr>
        <p:spPr>
          <a:xfrm>
            <a:off x="575166" y="3169674"/>
            <a:ext cx="1540934" cy="369332"/>
          </a:xfrm>
          <a:prstGeom prst="rect">
            <a:avLst/>
          </a:prstGeom>
          <a:noFill/>
        </p:spPr>
        <p:txBody>
          <a:bodyPr wrap="square" rtlCol="0">
            <a:spAutoFit/>
          </a:bodyPr>
          <a:lstStyle/>
          <a:p>
            <a:pPr algn="ctr"/>
            <a:r>
              <a:rPr lang="en-GB" dirty="0"/>
              <a:t>Sampling </a:t>
            </a:r>
            <a:endParaRPr lang="en-US" dirty="0"/>
          </a:p>
        </p:txBody>
      </p:sp>
      <p:cxnSp>
        <p:nvCxnSpPr>
          <p:cNvPr id="30" name="Straight Connector 29">
            <a:extLst>
              <a:ext uri="{FF2B5EF4-FFF2-40B4-BE49-F238E27FC236}">
                <a16:creationId xmlns:a16="http://schemas.microsoft.com/office/drawing/2014/main" id="{8A3CF17E-2860-4B82-8C4A-0216A2417C5F}"/>
              </a:ext>
            </a:extLst>
          </p:cNvPr>
          <p:cNvCxnSpPr>
            <a:cxnSpLocks/>
          </p:cNvCxnSpPr>
          <p:nvPr/>
        </p:nvCxnSpPr>
        <p:spPr>
          <a:xfrm flipV="1">
            <a:off x="1761067" y="1174606"/>
            <a:ext cx="8246533" cy="454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D39888C-EBFD-4896-A994-5CF70BFE3747}"/>
              </a:ext>
            </a:extLst>
          </p:cNvPr>
          <p:cNvCxnSpPr>
            <a:cxnSpLocks/>
          </p:cNvCxnSpPr>
          <p:nvPr/>
        </p:nvCxnSpPr>
        <p:spPr>
          <a:xfrm>
            <a:off x="5593740" y="903267"/>
            <a:ext cx="0" cy="30614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4D9BBD6-0726-4E38-93C8-4AC00127EEE3}"/>
              </a:ext>
            </a:extLst>
          </p:cNvPr>
          <p:cNvCxnSpPr>
            <a:cxnSpLocks/>
          </p:cNvCxnSpPr>
          <p:nvPr/>
        </p:nvCxnSpPr>
        <p:spPr>
          <a:xfrm>
            <a:off x="1761067" y="1227218"/>
            <a:ext cx="0" cy="3827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EDF9797-0E89-40F8-A1D1-59191EE4A041}"/>
              </a:ext>
            </a:extLst>
          </p:cNvPr>
          <p:cNvCxnSpPr>
            <a:cxnSpLocks/>
          </p:cNvCxnSpPr>
          <p:nvPr/>
        </p:nvCxnSpPr>
        <p:spPr>
          <a:xfrm>
            <a:off x="5512861" y="1209407"/>
            <a:ext cx="0" cy="40060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CB1C1D4-D6AC-4D3B-9A73-7B91C09B26F4}"/>
              </a:ext>
            </a:extLst>
          </p:cNvPr>
          <p:cNvCxnSpPr>
            <a:cxnSpLocks/>
          </p:cNvCxnSpPr>
          <p:nvPr/>
        </p:nvCxnSpPr>
        <p:spPr>
          <a:xfrm>
            <a:off x="10018180" y="1155274"/>
            <a:ext cx="0" cy="4594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A3FCC0B2-BF45-4519-8591-175C22673675}"/>
              </a:ext>
            </a:extLst>
          </p:cNvPr>
          <p:cNvSpPr txBox="1"/>
          <p:nvPr/>
        </p:nvSpPr>
        <p:spPr>
          <a:xfrm>
            <a:off x="4261290" y="1602874"/>
            <a:ext cx="2762245" cy="1077218"/>
          </a:xfrm>
          <a:prstGeom prst="rect">
            <a:avLst/>
          </a:prstGeom>
          <a:noFill/>
        </p:spPr>
        <p:txBody>
          <a:bodyPr wrap="square" rtlCol="0">
            <a:spAutoFit/>
          </a:bodyPr>
          <a:lstStyle/>
          <a:p>
            <a:pPr algn="ctr"/>
            <a:r>
              <a:rPr lang="en-GB" dirty="0"/>
              <a:t>Determination function activities</a:t>
            </a:r>
          </a:p>
          <a:p>
            <a:pPr algn="ctr"/>
            <a:r>
              <a:rPr lang="en-GB" sz="1400" dirty="0"/>
              <a:t>(undefined – see ISO/IEC 17000, Annex A)  </a:t>
            </a:r>
            <a:endParaRPr lang="en-US" sz="1400" dirty="0"/>
          </a:p>
        </p:txBody>
      </p:sp>
      <p:sp>
        <p:nvSpPr>
          <p:cNvPr id="104" name="Rectangle 103">
            <a:extLst>
              <a:ext uri="{FF2B5EF4-FFF2-40B4-BE49-F238E27FC236}">
                <a16:creationId xmlns:a16="http://schemas.microsoft.com/office/drawing/2014/main" id="{9D9E7DE3-7D32-4B88-AE20-9FFA2266E506}"/>
              </a:ext>
            </a:extLst>
          </p:cNvPr>
          <p:cNvSpPr/>
          <p:nvPr/>
        </p:nvSpPr>
        <p:spPr>
          <a:xfrm>
            <a:off x="7023535" y="1610011"/>
            <a:ext cx="4891083" cy="800219"/>
          </a:xfrm>
          <a:prstGeom prst="rect">
            <a:avLst/>
          </a:prstGeom>
        </p:spPr>
        <p:txBody>
          <a:bodyPr wrap="none">
            <a:spAutoFit/>
          </a:bodyPr>
          <a:lstStyle/>
          <a:p>
            <a:pPr algn="ctr"/>
            <a:r>
              <a:rPr lang="en-GB" dirty="0"/>
              <a:t>Review-Decision-Attestation function activities</a:t>
            </a:r>
          </a:p>
          <a:p>
            <a:pPr algn="ctr"/>
            <a:r>
              <a:rPr lang="en-US" sz="1400" dirty="0"/>
              <a:t>(undefined – see ISO/IEC 17000, Annex A) </a:t>
            </a:r>
          </a:p>
          <a:p>
            <a:r>
              <a:rPr lang="en-GB" sz="1400" dirty="0"/>
              <a:t> </a:t>
            </a:r>
            <a:endParaRPr lang="en-US" sz="1400" dirty="0"/>
          </a:p>
        </p:txBody>
      </p:sp>
      <p:cxnSp>
        <p:nvCxnSpPr>
          <p:cNvPr id="109" name="Straight Connector 108">
            <a:extLst>
              <a:ext uri="{FF2B5EF4-FFF2-40B4-BE49-F238E27FC236}">
                <a16:creationId xmlns:a16="http://schemas.microsoft.com/office/drawing/2014/main" id="{1E9CF90F-26CC-443D-9B1B-33290A892536}"/>
              </a:ext>
            </a:extLst>
          </p:cNvPr>
          <p:cNvCxnSpPr>
            <a:cxnSpLocks/>
          </p:cNvCxnSpPr>
          <p:nvPr/>
        </p:nvCxnSpPr>
        <p:spPr>
          <a:xfrm flipH="1">
            <a:off x="1397249" y="2463906"/>
            <a:ext cx="563028" cy="647309"/>
          </a:xfrm>
          <a:prstGeom prst="line">
            <a:avLst/>
          </a:prstGeom>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685E2B41-1FBF-4639-9B4A-7B21CC5298C2}"/>
              </a:ext>
            </a:extLst>
          </p:cNvPr>
          <p:cNvCxnSpPr>
            <a:cxnSpLocks/>
            <a:stCxn id="45" idx="2"/>
          </p:cNvCxnSpPr>
          <p:nvPr/>
        </p:nvCxnSpPr>
        <p:spPr>
          <a:xfrm flipH="1">
            <a:off x="4212168" y="2680092"/>
            <a:ext cx="1430245" cy="214939"/>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819E692-16CC-485C-9088-12FD7B060F0E}"/>
              </a:ext>
            </a:extLst>
          </p:cNvPr>
          <p:cNvCxnSpPr>
            <a:cxnSpLocks/>
            <a:stCxn id="45" idx="2"/>
          </p:cNvCxnSpPr>
          <p:nvPr/>
        </p:nvCxnSpPr>
        <p:spPr>
          <a:xfrm flipH="1">
            <a:off x="4261290" y="2680092"/>
            <a:ext cx="1381123" cy="5195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518C76FA-0E67-4FF9-A1C6-4F4321CE2129}"/>
              </a:ext>
            </a:extLst>
          </p:cNvPr>
          <p:cNvCxnSpPr>
            <a:cxnSpLocks/>
          </p:cNvCxnSpPr>
          <p:nvPr/>
        </p:nvCxnSpPr>
        <p:spPr>
          <a:xfrm flipH="1">
            <a:off x="4145635" y="2687848"/>
            <a:ext cx="1447044" cy="797271"/>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CA00A783-6898-4973-86D3-09E429D0586E}"/>
              </a:ext>
            </a:extLst>
          </p:cNvPr>
          <p:cNvCxnSpPr>
            <a:cxnSpLocks/>
          </p:cNvCxnSpPr>
          <p:nvPr/>
        </p:nvCxnSpPr>
        <p:spPr>
          <a:xfrm flipH="1">
            <a:off x="4658033" y="2704043"/>
            <a:ext cx="960185" cy="1053267"/>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98049387-48C2-4EF9-B028-87B66CE6254A}"/>
              </a:ext>
            </a:extLst>
          </p:cNvPr>
          <p:cNvCxnSpPr>
            <a:cxnSpLocks/>
            <a:stCxn id="45" idx="2"/>
            <a:endCxn id="64" idx="0"/>
          </p:cNvCxnSpPr>
          <p:nvPr/>
        </p:nvCxnSpPr>
        <p:spPr>
          <a:xfrm flipH="1">
            <a:off x="4739056" y="2680092"/>
            <a:ext cx="903357" cy="1483657"/>
          </a:xfrm>
          <a:prstGeom prst="line">
            <a:avLst/>
          </a:prstGeom>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FB11C66-3057-4972-9621-7C3584C021AA}"/>
              </a:ext>
            </a:extLst>
          </p:cNvPr>
          <p:cNvCxnSpPr>
            <a:cxnSpLocks/>
            <a:stCxn id="45" idx="2"/>
            <a:endCxn id="65" idx="0"/>
          </p:cNvCxnSpPr>
          <p:nvPr/>
        </p:nvCxnSpPr>
        <p:spPr>
          <a:xfrm flipH="1">
            <a:off x="5642412" y="2680092"/>
            <a:ext cx="1" cy="1844009"/>
          </a:xfrm>
          <a:prstGeom prst="line">
            <a:avLst/>
          </a:prstGeom>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CC28C9C4-F2DB-462E-8FF8-038DAFDCAD03}"/>
              </a:ext>
            </a:extLst>
          </p:cNvPr>
          <p:cNvSpPr txBox="1"/>
          <p:nvPr/>
        </p:nvSpPr>
        <p:spPr>
          <a:xfrm>
            <a:off x="3021062" y="2680092"/>
            <a:ext cx="1540934" cy="369332"/>
          </a:xfrm>
          <a:prstGeom prst="rect">
            <a:avLst/>
          </a:prstGeom>
          <a:noFill/>
        </p:spPr>
        <p:txBody>
          <a:bodyPr wrap="square" rtlCol="0">
            <a:spAutoFit/>
          </a:bodyPr>
          <a:lstStyle/>
          <a:p>
            <a:pPr algn="ctr"/>
            <a:r>
              <a:rPr lang="en-GB" dirty="0"/>
              <a:t>Testing</a:t>
            </a:r>
            <a:endParaRPr lang="en-US" dirty="0"/>
          </a:p>
        </p:txBody>
      </p:sp>
      <p:sp>
        <p:nvSpPr>
          <p:cNvPr id="61" name="TextBox 60">
            <a:extLst>
              <a:ext uri="{FF2B5EF4-FFF2-40B4-BE49-F238E27FC236}">
                <a16:creationId xmlns:a16="http://schemas.microsoft.com/office/drawing/2014/main" id="{8154BF20-36FE-456E-A94F-02005043A0D1}"/>
              </a:ext>
            </a:extLst>
          </p:cNvPr>
          <p:cNvSpPr txBox="1"/>
          <p:nvPr/>
        </p:nvSpPr>
        <p:spPr>
          <a:xfrm>
            <a:off x="2886567" y="2996424"/>
            <a:ext cx="1540934" cy="369332"/>
          </a:xfrm>
          <a:prstGeom prst="rect">
            <a:avLst/>
          </a:prstGeom>
          <a:noFill/>
        </p:spPr>
        <p:txBody>
          <a:bodyPr wrap="square" rtlCol="0">
            <a:spAutoFit/>
          </a:bodyPr>
          <a:lstStyle/>
          <a:p>
            <a:pPr algn="ctr"/>
            <a:r>
              <a:rPr lang="en-GB" dirty="0"/>
              <a:t>Inspection</a:t>
            </a:r>
            <a:endParaRPr lang="en-US" dirty="0"/>
          </a:p>
        </p:txBody>
      </p:sp>
      <p:sp>
        <p:nvSpPr>
          <p:cNvPr id="62" name="TextBox 61">
            <a:extLst>
              <a:ext uri="{FF2B5EF4-FFF2-40B4-BE49-F238E27FC236}">
                <a16:creationId xmlns:a16="http://schemas.microsoft.com/office/drawing/2014/main" id="{73CC006F-F2C3-45D9-9299-15474470E5DA}"/>
              </a:ext>
            </a:extLst>
          </p:cNvPr>
          <p:cNvSpPr txBox="1"/>
          <p:nvPr/>
        </p:nvSpPr>
        <p:spPr>
          <a:xfrm>
            <a:off x="3001833" y="3303696"/>
            <a:ext cx="1540934" cy="369332"/>
          </a:xfrm>
          <a:prstGeom prst="rect">
            <a:avLst/>
          </a:prstGeom>
          <a:noFill/>
        </p:spPr>
        <p:txBody>
          <a:bodyPr wrap="square" rtlCol="0">
            <a:spAutoFit/>
          </a:bodyPr>
          <a:lstStyle/>
          <a:p>
            <a:pPr algn="ctr"/>
            <a:r>
              <a:rPr lang="en-GB" dirty="0"/>
              <a:t>Audit</a:t>
            </a:r>
            <a:endParaRPr lang="en-US" dirty="0"/>
          </a:p>
        </p:txBody>
      </p:sp>
      <p:sp>
        <p:nvSpPr>
          <p:cNvPr id="63" name="TextBox 62">
            <a:extLst>
              <a:ext uri="{FF2B5EF4-FFF2-40B4-BE49-F238E27FC236}">
                <a16:creationId xmlns:a16="http://schemas.microsoft.com/office/drawing/2014/main" id="{ACAA1C45-1E6A-4553-A475-86EB4BB765C5}"/>
              </a:ext>
            </a:extLst>
          </p:cNvPr>
          <p:cNvSpPr txBox="1"/>
          <p:nvPr/>
        </p:nvSpPr>
        <p:spPr>
          <a:xfrm>
            <a:off x="2614210" y="3680373"/>
            <a:ext cx="2249842" cy="369332"/>
          </a:xfrm>
          <a:prstGeom prst="rect">
            <a:avLst/>
          </a:prstGeom>
          <a:noFill/>
        </p:spPr>
        <p:txBody>
          <a:bodyPr wrap="square" rtlCol="0">
            <a:spAutoFit/>
          </a:bodyPr>
          <a:lstStyle/>
          <a:p>
            <a:pPr algn="ctr"/>
            <a:r>
              <a:rPr lang="en-GB" dirty="0"/>
              <a:t>Peer assessment</a:t>
            </a:r>
            <a:endParaRPr lang="en-US" dirty="0"/>
          </a:p>
        </p:txBody>
      </p:sp>
      <p:sp>
        <p:nvSpPr>
          <p:cNvPr id="64" name="TextBox 63">
            <a:extLst>
              <a:ext uri="{FF2B5EF4-FFF2-40B4-BE49-F238E27FC236}">
                <a16:creationId xmlns:a16="http://schemas.microsoft.com/office/drawing/2014/main" id="{BDA46BA7-8123-4F24-97CD-12B0797479BD}"/>
              </a:ext>
            </a:extLst>
          </p:cNvPr>
          <p:cNvSpPr txBox="1"/>
          <p:nvPr/>
        </p:nvSpPr>
        <p:spPr>
          <a:xfrm>
            <a:off x="3614135" y="4163749"/>
            <a:ext cx="2249842" cy="369332"/>
          </a:xfrm>
          <a:prstGeom prst="rect">
            <a:avLst/>
          </a:prstGeom>
          <a:noFill/>
        </p:spPr>
        <p:txBody>
          <a:bodyPr wrap="square" rtlCol="0">
            <a:spAutoFit/>
          </a:bodyPr>
          <a:lstStyle/>
          <a:p>
            <a:pPr algn="ctr"/>
            <a:r>
              <a:rPr lang="en-GB" dirty="0"/>
              <a:t>Validation </a:t>
            </a:r>
            <a:endParaRPr lang="en-US" dirty="0"/>
          </a:p>
        </p:txBody>
      </p:sp>
      <p:sp>
        <p:nvSpPr>
          <p:cNvPr id="65" name="TextBox 64">
            <a:extLst>
              <a:ext uri="{FF2B5EF4-FFF2-40B4-BE49-F238E27FC236}">
                <a16:creationId xmlns:a16="http://schemas.microsoft.com/office/drawing/2014/main" id="{581640A8-FFC3-4F35-8B86-100626B18970}"/>
              </a:ext>
            </a:extLst>
          </p:cNvPr>
          <p:cNvSpPr txBox="1"/>
          <p:nvPr/>
        </p:nvSpPr>
        <p:spPr>
          <a:xfrm>
            <a:off x="4517491" y="4524101"/>
            <a:ext cx="2249842" cy="369332"/>
          </a:xfrm>
          <a:prstGeom prst="rect">
            <a:avLst/>
          </a:prstGeom>
          <a:noFill/>
        </p:spPr>
        <p:txBody>
          <a:bodyPr wrap="square" rtlCol="0">
            <a:spAutoFit/>
          </a:bodyPr>
          <a:lstStyle/>
          <a:p>
            <a:pPr algn="ctr"/>
            <a:r>
              <a:rPr lang="en-GB" dirty="0"/>
              <a:t>Verification</a:t>
            </a:r>
            <a:endParaRPr lang="en-US" dirty="0"/>
          </a:p>
        </p:txBody>
      </p:sp>
      <p:cxnSp>
        <p:nvCxnSpPr>
          <p:cNvPr id="88" name="Straight Connector 87">
            <a:extLst>
              <a:ext uri="{FF2B5EF4-FFF2-40B4-BE49-F238E27FC236}">
                <a16:creationId xmlns:a16="http://schemas.microsoft.com/office/drawing/2014/main" id="{64062617-0E9F-4B3B-A499-768C6E92DF73}"/>
              </a:ext>
            </a:extLst>
          </p:cNvPr>
          <p:cNvCxnSpPr>
            <a:cxnSpLocks/>
          </p:cNvCxnSpPr>
          <p:nvPr/>
        </p:nvCxnSpPr>
        <p:spPr>
          <a:xfrm flipH="1">
            <a:off x="3109839" y="4080563"/>
            <a:ext cx="309190" cy="524769"/>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89" name="TextBox 88">
            <a:extLst>
              <a:ext uri="{FF2B5EF4-FFF2-40B4-BE49-F238E27FC236}">
                <a16:creationId xmlns:a16="http://schemas.microsoft.com/office/drawing/2014/main" id="{6AFC5B7D-F074-4D3E-86CF-C9D14DB186C8}"/>
              </a:ext>
            </a:extLst>
          </p:cNvPr>
          <p:cNvSpPr txBox="1"/>
          <p:nvPr/>
        </p:nvSpPr>
        <p:spPr>
          <a:xfrm>
            <a:off x="1975669" y="4674395"/>
            <a:ext cx="2249842" cy="369332"/>
          </a:xfrm>
          <a:prstGeom prst="rect">
            <a:avLst/>
          </a:prstGeom>
          <a:noFill/>
        </p:spPr>
        <p:txBody>
          <a:bodyPr wrap="square" rtlCol="0">
            <a:spAutoFit/>
          </a:bodyPr>
          <a:lstStyle/>
          <a:p>
            <a:pPr algn="ctr"/>
            <a:r>
              <a:rPr lang="en-GB" dirty="0"/>
              <a:t>Agreement group </a:t>
            </a:r>
            <a:endParaRPr lang="en-US" dirty="0"/>
          </a:p>
        </p:txBody>
      </p:sp>
      <p:cxnSp>
        <p:nvCxnSpPr>
          <p:cNvPr id="131" name="Straight Connector 130">
            <a:extLst>
              <a:ext uri="{FF2B5EF4-FFF2-40B4-BE49-F238E27FC236}">
                <a16:creationId xmlns:a16="http://schemas.microsoft.com/office/drawing/2014/main" id="{2255A53F-0616-4561-BAF5-2A226A875966}"/>
              </a:ext>
            </a:extLst>
          </p:cNvPr>
          <p:cNvCxnSpPr>
            <a:cxnSpLocks/>
            <a:endCxn id="136" idx="3"/>
          </p:cNvCxnSpPr>
          <p:nvPr/>
        </p:nvCxnSpPr>
        <p:spPr>
          <a:xfrm flipH="1">
            <a:off x="8419388" y="2268003"/>
            <a:ext cx="1754498" cy="799636"/>
          </a:xfrm>
          <a:prstGeom prst="line">
            <a:avLst/>
          </a:prstGeom>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64D0F585-BD03-4EB8-80F1-E2EC622282C8}"/>
              </a:ext>
            </a:extLst>
          </p:cNvPr>
          <p:cNvCxnSpPr>
            <a:cxnSpLocks/>
            <a:endCxn id="142" idx="0"/>
          </p:cNvCxnSpPr>
          <p:nvPr/>
        </p:nvCxnSpPr>
        <p:spPr>
          <a:xfrm flipH="1">
            <a:off x="8445873" y="2275140"/>
            <a:ext cx="1728013" cy="2033456"/>
          </a:xfrm>
          <a:prstGeom prst="line">
            <a:avLst/>
          </a:prstGeom>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BFA67434-FF72-474D-ABA5-08ACB581E71F}"/>
              </a:ext>
            </a:extLst>
          </p:cNvPr>
          <p:cNvCxnSpPr>
            <a:cxnSpLocks/>
          </p:cNvCxnSpPr>
          <p:nvPr/>
        </p:nvCxnSpPr>
        <p:spPr>
          <a:xfrm flipH="1">
            <a:off x="8377704" y="2275140"/>
            <a:ext cx="1796185" cy="1312653"/>
          </a:xfrm>
          <a:prstGeom prst="line">
            <a:avLst/>
          </a:prstGeom>
        </p:spPr>
        <p:style>
          <a:lnRef idx="1">
            <a:schemeClr val="dk1"/>
          </a:lnRef>
          <a:fillRef idx="0">
            <a:schemeClr val="dk1"/>
          </a:fillRef>
          <a:effectRef idx="0">
            <a:schemeClr val="dk1"/>
          </a:effectRef>
          <a:fontRef idx="minor">
            <a:schemeClr val="tx1"/>
          </a:fontRef>
        </p:style>
      </p:cxnSp>
      <p:sp>
        <p:nvSpPr>
          <p:cNvPr id="136" name="TextBox 135">
            <a:extLst>
              <a:ext uri="{FF2B5EF4-FFF2-40B4-BE49-F238E27FC236}">
                <a16:creationId xmlns:a16="http://schemas.microsoft.com/office/drawing/2014/main" id="{1DBDFBC4-B73B-4B3E-84BC-B61171C1ADB6}"/>
              </a:ext>
            </a:extLst>
          </p:cNvPr>
          <p:cNvSpPr txBox="1"/>
          <p:nvPr/>
        </p:nvSpPr>
        <p:spPr>
          <a:xfrm>
            <a:off x="7388705" y="2882973"/>
            <a:ext cx="1030683" cy="369332"/>
          </a:xfrm>
          <a:prstGeom prst="rect">
            <a:avLst/>
          </a:prstGeom>
          <a:noFill/>
        </p:spPr>
        <p:txBody>
          <a:bodyPr wrap="square" rtlCol="0">
            <a:spAutoFit/>
          </a:bodyPr>
          <a:lstStyle/>
          <a:p>
            <a:pPr algn="ctr"/>
            <a:r>
              <a:rPr lang="en-GB" dirty="0"/>
              <a:t>Review</a:t>
            </a:r>
            <a:endParaRPr lang="en-US" dirty="0"/>
          </a:p>
        </p:txBody>
      </p:sp>
      <p:sp>
        <p:nvSpPr>
          <p:cNvPr id="138" name="TextBox 137">
            <a:extLst>
              <a:ext uri="{FF2B5EF4-FFF2-40B4-BE49-F238E27FC236}">
                <a16:creationId xmlns:a16="http://schemas.microsoft.com/office/drawing/2014/main" id="{5F929B42-A611-4D7E-A0A3-F5358522B53D}"/>
              </a:ext>
            </a:extLst>
          </p:cNvPr>
          <p:cNvSpPr txBox="1"/>
          <p:nvPr/>
        </p:nvSpPr>
        <p:spPr>
          <a:xfrm>
            <a:off x="7370530" y="3565396"/>
            <a:ext cx="1104465" cy="369332"/>
          </a:xfrm>
          <a:prstGeom prst="rect">
            <a:avLst/>
          </a:prstGeom>
          <a:noFill/>
        </p:spPr>
        <p:txBody>
          <a:bodyPr wrap="square" rtlCol="0">
            <a:spAutoFit/>
          </a:bodyPr>
          <a:lstStyle/>
          <a:p>
            <a:pPr algn="ctr"/>
            <a:r>
              <a:rPr lang="en-GB" dirty="0"/>
              <a:t>Decision</a:t>
            </a:r>
            <a:endParaRPr lang="en-US" dirty="0"/>
          </a:p>
        </p:txBody>
      </p:sp>
      <p:sp>
        <p:nvSpPr>
          <p:cNvPr id="142" name="TextBox 141">
            <a:extLst>
              <a:ext uri="{FF2B5EF4-FFF2-40B4-BE49-F238E27FC236}">
                <a16:creationId xmlns:a16="http://schemas.microsoft.com/office/drawing/2014/main" id="{3FB4D271-BAF9-4E00-A5D8-00D807E33FB1}"/>
              </a:ext>
            </a:extLst>
          </p:cNvPr>
          <p:cNvSpPr txBox="1"/>
          <p:nvPr/>
        </p:nvSpPr>
        <p:spPr>
          <a:xfrm>
            <a:off x="7717080" y="4308596"/>
            <a:ext cx="1457585" cy="369332"/>
          </a:xfrm>
          <a:prstGeom prst="rect">
            <a:avLst/>
          </a:prstGeom>
          <a:noFill/>
        </p:spPr>
        <p:txBody>
          <a:bodyPr wrap="square" rtlCol="0">
            <a:spAutoFit/>
          </a:bodyPr>
          <a:lstStyle/>
          <a:p>
            <a:pPr algn="ctr"/>
            <a:r>
              <a:rPr lang="en-GB" dirty="0"/>
              <a:t>Attestation</a:t>
            </a:r>
            <a:endParaRPr lang="en-US" dirty="0"/>
          </a:p>
        </p:txBody>
      </p:sp>
      <p:cxnSp>
        <p:nvCxnSpPr>
          <p:cNvPr id="147" name="Straight Connector 146">
            <a:extLst>
              <a:ext uri="{FF2B5EF4-FFF2-40B4-BE49-F238E27FC236}">
                <a16:creationId xmlns:a16="http://schemas.microsoft.com/office/drawing/2014/main" id="{5A8866DC-EB31-4C9A-B432-921FC5CD5118}"/>
              </a:ext>
            </a:extLst>
          </p:cNvPr>
          <p:cNvCxnSpPr>
            <a:cxnSpLocks/>
          </p:cNvCxnSpPr>
          <p:nvPr/>
        </p:nvCxnSpPr>
        <p:spPr>
          <a:xfrm flipH="1">
            <a:off x="7753129" y="3206971"/>
            <a:ext cx="241976" cy="380822"/>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48" name="Straight Connector 147">
            <a:extLst>
              <a:ext uri="{FF2B5EF4-FFF2-40B4-BE49-F238E27FC236}">
                <a16:creationId xmlns:a16="http://schemas.microsoft.com/office/drawing/2014/main" id="{8E33E30B-0516-4788-8DB0-74D8E321C2EB}"/>
              </a:ext>
            </a:extLst>
          </p:cNvPr>
          <p:cNvCxnSpPr>
            <a:cxnSpLocks/>
          </p:cNvCxnSpPr>
          <p:nvPr/>
        </p:nvCxnSpPr>
        <p:spPr>
          <a:xfrm flipH="1">
            <a:off x="7857373" y="3904601"/>
            <a:ext cx="249008" cy="361897"/>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7" name="TextBox 156">
            <a:extLst>
              <a:ext uri="{FF2B5EF4-FFF2-40B4-BE49-F238E27FC236}">
                <a16:creationId xmlns:a16="http://schemas.microsoft.com/office/drawing/2014/main" id="{47D3A258-E47B-44E7-A959-F22C5C01395F}"/>
              </a:ext>
            </a:extLst>
          </p:cNvPr>
          <p:cNvSpPr txBox="1"/>
          <p:nvPr/>
        </p:nvSpPr>
        <p:spPr>
          <a:xfrm>
            <a:off x="8853211" y="4315763"/>
            <a:ext cx="2020912" cy="369332"/>
          </a:xfrm>
          <a:prstGeom prst="rect">
            <a:avLst/>
          </a:prstGeom>
          <a:noFill/>
        </p:spPr>
        <p:txBody>
          <a:bodyPr wrap="square" rtlCol="0">
            <a:spAutoFit/>
          </a:bodyPr>
          <a:lstStyle/>
          <a:p>
            <a:pPr algn="ctr"/>
            <a:r>
              <a:rPr lang="en-GB" dirty="0"/>
              <a:t>(See Diagram 2)</a:t>
            </a:r>
            <a:endParaRPr lang="en-US" dirty="0"/>
          </a:p>
        </p:txBody>
      </p:sp>
      <p:cxnSp>
        <p:nvCxnSpPr>
          <p:cNvPr id="158" name="Straight Connector 157">
            <a:extLst>
              <a:ext uri="{FF2B5EF4-FFF2-40B4-BE49-F238E27FC236}">
                <a16:creationId xmlns:a16="http://schemas.microsoft.com/office/drawing/2014/main" id="{DB1743A7-D8DB-4426-93AA-3CFD92AC3B95}"/>
              </a:ext>
            </a:extLst>
          </p:cNvPr>
          <p:cNvCxnSpPr>
            <a:cxnSpLocks/>
          </p:cNvCxnSpPr>
          <p:nvPr/>
        </p:nvCxnSpPr>
        <p:spPr>
          <a:xfrm flipH="1">
            <a:off x="7753129" y="4690076"/>
            <a:ext cx="1230501" cy="366786"/>
          </a:xfrm>
          <a:prstGeom prst="line">
            <a:avLst/>
          </a:prstGeom>
        </p:spPr>
        <p:style>
          <a:lnRef idx="1">
            <a:schemeClr val="dk1"/>
          </a:lnRef>
          <a:fillRef idx="0">
            <a:schemeClr val="dk1"/>
          </a:fillRef>
          <a:effectRef idx="0">
            <a:schemeClr val="dk1"/>
          </a:effectRef>
          <a:fontRef idx="minor">
            <a:schemeClr val="tx1"/>
          </a:fontRef>
        </p:style>
      </p:cxnSp>
      <p:cxnSp>
        <p:nvCxnSpPr>
          <p:cNvPr id="159" name="Straight Connector 158">
            <a:extLst>
              <a:ext uri="{FF2B5EF4-FFF2-40B4-BE49-F238E27FC236}">
                <a16:creationId xmlns:a16="http://schemas.microsoft.com/office/drawing/2014/main" id="{9C37F6FF-6376-42D0-ACD6-2AF2D749C190}"/>
              </a:ext>
            </a:extLst>
          </p:cNvPr>
          <p:cNvCxnSpPr>
            <a:cxnSpLocks/>
          </p:cNvCxnSpPr>
          <p:nvPr/>
        </p:nvCxnSpPr>
        <p:spPr>
          <a:xfrm flipH="1">
            <a:off x="8106381" y="4708767"/>
            <a:ext cx="877249" cy="656510"/>
          </a:xfrm>
          <a:prstGeom prst="line">
            <a:avLst/>
          </a:prstGeom>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CB305D6C-2A82-4396-9821-A07ED38E55A9}"/>
              </a:ext>
            </a:extLst>
          </p:cNvPr>
          <p:cNvCxnSpPr>
            <a:cxnSpLocks/>
          </p:cNvCxnSpPr>
          <p:nvPr/>
        </p:nvCxnSpPr>
        <p:spPr>
          <a:xfrm flipH="1">
            <a:off x="8445872" y="4692262"/>
            <a:ext cx="537760" cy="878994"/>
          </a:xfrm>
          <a:prstGeom prst="line">
            <a:avLst/>
          </a:prstGeom>
        </p:spPr>
        <p:style>
          <a:lnRef idx="1">
            <a:schemeClr val="dk1"/>
          </a:lnRef>
          <a:fillRef idx="0">
            <a:schemeClr val="dk1"/>
          </a:fillRef>
          <a:effectRef idx="0">
            <a:schemeClr val="dk1"/>
          </a:effectRef>
          <a:fontRef idx="minor">
            <a:schemeClr val="tx1"/>
          </a:fontRef>
        </p:style>
      </p:cxnSp>
      <p:sp>
        <p:nvSpPr>
          <p:cNvPr id="169" name="TextBox 168">
            <a:extLst>
              <a:ext uri="{FF2B5EF4-FFF2-40B4-BE49-F238E27FC236}">
                <a16:creationId xmlns:a16="http://schemas.microsoft.com/office/drawing/2014/main" id="{C840A6EB-2627-4426-84FB-D37F1A1EC74A}"/>
              </a:ext>
            </a:extLst>
          </p:cNvPr>
          <p:cNvSpPr txBox="1"/>
          <p:nvPr/>
        </p:nvSpPr>
        <p:spPr>
          <a:xfrm>
            <a:off x="6354881" y="4785204"/>
            <a:ext cx="1457584" cy="369332"/>
          </a:xfrm>
          <a:prstGeom prst="rect">
            <a:avLst/>
          </a:prstGeom>
          <a:noFill/>
        </p:spPr>
        <p:txBody>
          <a:bodyPr wrap="square" rtlCol="0">
            <a:spAutoFit/>
          </a:bodyPr>
          <a:lstStyle/>
          <a:p>
            <a:pPr algn="ctr"/>
            <a:r>
              <a:rPr lang="en-GB" dirty="0"/>
              <a:t>Declaration </a:t>
            </a:r>
            <a:endParaRPr lang="en-US" dirty="0"/>
          </a:p>
        </p:txBody>
      </p:sp>
      <p:sp>
        <p:nvSpPr>
          <p:cNvPr id="170" name="TextBox 169">
            <a:extLst>
              <a:ext uri="{FF2B5EF4-FFF2-40B4-BE49-F238E27FC236}">
                <a16:creationId xmlns:a16="http://schemas.microsoft.com/office/drawing/2014/main" id="{33C2F6E1-8F7C-48D0-ACBD-498A1293CCCA}"/>
              </a:ext>
            </a:extLst>
          </p:cNvPr>
          <p:cNvSpPr txBox="1"/>
          <p:nvPr/>
        </p:nvSpPr>
        <p:spPr>
          <a:xfrm>
            <a:off x="6578897" y="5201924"/>
            <a:ext cx="1583266" cy="369332"/>
          </a:xfrm>
          <a:prstGeom prst="rect">
            <a:avLst/>
          </a:prstGeom>
          <a:noFill/>
        </p:spPr>
        <p:txBody>
          <a:bodyPr wrap="square" rtlCol="0">
            <a:spAutoFit/>
          </a:bodyPr>
          <a:lstStyle/>
          <a:p>
            <a:pPr algn="ctr"/>
            <a:r>
              <a:rPr lang="en-GB" dirty="0"/>
              <a:t>Certification</a:t>
            </a:r>
            <a:endParaRPr lang="en-US" dirty="0"/>
          </a:p>
        </p:txBody>
      </p:sp>
      <p:sp>
        <p:nvSpPr>
          <p:cNvPr id="171" name="TextBox 170">
            <a:extLst>
              <a:ext uri="{FF2B5EF4-FFF2-40B4-BE49-F238E27FC236}">
                <a16:creationId xmlns:a16="http://schemas.microsoft.com/office/drawing/2014/main" id="{6411E7F3-1CB3-4197-A8CB-7BD48086A6A8}"/>
              </a:ext>
            </a:extLst>
          </p:cNvPr>
          <p:cNvSpPr txBox="1"/>
          <p:nvPr/>
        </p:nvSpPr>
        <p:spPr>
          <a:xfrm>
            <a:off x="7448164" y="5564522"/>
            <a:ext cx="2020912" cy="369332"/>
          </a:xfrm>
          <a:prstGeom prst="rect">
            <a:avLst/>
          </a:prstGeom>
          <a:noFill/>
        </p:spPr>
        <p:txBody>
          <a:bodyPr wrap="square" rtlCol="0">
            <a:spAutoFit/>
          </a:bodyPr>
          <a:lstStyle/>
          <a:p>
            <a:pPr algn="ctr"/>
            <a:r>
              <a:rPr lang="en-GB" dirty="0"/>
              <a:t>Accreditation</a:t>
            </a:r>
            <a:endParaRPr lang="en-US" dirty="0"/>
          </a:p>
        </p:txBody>
      </p:sp>
      <p:cxnSp>
        <p:nvCxnSpPr>
          <p:cNvPr id="173" name="Straight Connector 172">
            <a:extLst>
              <a:ext uri="{FF2B5EF4-FFF2-40B4-BE49-F238E27FC236}">
                <a16:creationId xmlns:a16="http://schemas.microsoft.com/office/drawing/2014/main" id="{C456D33D-EB6D-4A90-A36D-1C7A91E26714}"/>
              </a:ext>
            </a:extLst>
          </p:cNvPr>
          <p:cNvCxnSpPr>
            <a:cxnSpLocks/>
          </p:cNvCxnSpPr>
          <p:nvPr/>
        </p:nvCxnSpPr>
        <p:spPr>
          <a:xfrm flipH="1">
            <a:off x="8036402" y="5929122"/>
            <a:ext cx="382986" cy="283551"/>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6" name="TextBox 175">
            <a:extLst>
              <a:ext uri="{FF2B5EF4-FFF2-40B4-BE49-F238E27FC236}">
                <a16:creationId xmlns:a16="http://schemas.microsoft.com/office/drawing/2014/main" id="{C7B35E09-1301-4A8A-B458-A5CDF63583A1}"/>
              </a:ext>
            </a:extLst>
          </p:cNvPr>
          <p:cNvSpPr txBox="1"/>
          <p:nvPr/>
        </p:nvSpPr>
        <p:spPr>
          <a:xfrm>
            <a:off x="5778196" y="6110507"/>
            <a:ext cx="2349648" cy="369332"/>
          </a:xfrm>
          <a:prstGeom prst="rect">
            <a:avLst/>
          </a:prstGeom>
          <a:noFill/>
        </p:spPr>
        <p:txBody>
          <a:bodyPr wrap="square" rtlCol="0">
            <a:spAutoFit/>
          </a:bodyPr>
          <a:lstStyle/>
          <a:p>
            <a:pPr algn="ctr"/>
            <a:r>
              <a:rPr lang="en-GB" dirty="0"/>
              <a:t>Accreditation body</a:t>
            </a:r>
            <a:endParaRPr lang="en-US" dirty="0"/>
          </a:p>
        </p:txBody>
      </p:sp>
      <p:pic>
        <p:nvPicPr>
          <p:cNvPr id="46" name="Picture 45">
            <a:extLst>
              <a:ext uri="{FF2B5EF4-FFF2-40B4-BE49-F238E27FC236}">
                <a16:creationId xmlns:a16="http://schemas.microsoft.com/office/drawing/2014/main" id="{C6356517-8354-43B9-91AD-2E332C663DFF}"/>
              </a:ext>
            </a:extLst>
          </p:cNvPr>
          <p:cNvPicPr>
            <a:picLocks noChangeAspect="1"/>
          </p:cNvPicPr>
          <p:nvPr/>
        </p:nvPicPr>
        <p:blipFill>
          <a:blip r:embed="rId3"/>
          <a:stretch>
            <a:fillRect/>
          </a:stretch>
        </p:blipFill>
        <p:spPr>
          <a:xfrm>
            <a:off x="10928042" y="6291072"/>
            <a:ext cx="422046" cy="566928"/>
          </a:xfrm>
          <a:prstGeom prst="rect">
            <a:avLst/>
          </a:prstGeom>
        </p:spPr>
      </p:pic>
    </p:spTree>
    <p:extLst>
      <p:ext uri="{BB962C8B-B14F-4D97-AF65-F5344CB8AC3E}">
        <p14:creationId xmlns:p14="http://schemas.microsoft.com/office/powerpoint/2010/main" val="2754040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179AFE9-BBE7-407B-B47C-5BC48C38DD5F}"/>
              </a:ext>
            </a:extLst>
          </p:cNvPr>
          <p:cNvSpPr>
            <a:spLocks noGrp="1"/>
          </p:cNvSpPr>
          <p:nvPr>
            <p:ph type="body" sz="quarter" idx="12"/>
          </p:nvPr>
        </p:nvSpPr>
        <p:spPr>
          <a:xfrm>
            <a:off x="528809" y="809814"/>
            <a:ext cx="10807700" cy="646331"/>
          </a:xfrm>
        </p:spPr>
        <p:txBody>
          <a:bodyPr/>
          <a:lstStyle/>
          <a:p>
            <a:r>
              <a:rPr lang="en-US" sz="2000" dirty="0"/>
              <a:t>A number of concepts are ASSOCIATED WITH the concept of “attestation”.  The following concept diagram shows those relationships.</a:t>
            </a:r>
          </a:p>
        </p:txBody>
      </p:sp>
      <p:sp>
        <p:nvSpPr>
          <p:cNvPr id="5" name="Text Placeholder 5">
            <a:extLst>
              <a:ext uri="{FF2B5EF4-FFF2-40B4-BE49-F238E27FC236}">
                <a16:creationId xmlns:a16="http://schemas.microsoft.com/office/drawing/2014/main" id="{EF7B4856-B5A9-4764-A5D4-388C6241F964}"/>
              </a:ext>
            </a:extLst>
          </p:cNvPr>
          <p:cNvSpPr txBox="1">
            <a:spLocks/>
          </p:cNvSpPr>
          <p:nvPr/>
        </p:nvSpPr>
        <p:spPr>
          <a:xfrm>
            <a:off x="510113" y="228575"/>
            <a:ext cx="10987619" cy="424732"/>
          </a:xfrm>
          <a:prstGeom prst="rect">
            <a:avLst/>
          </a:prstGeom>
          <a:noFill/>
        </p:spPr>
        <p:txBody>
          <a:bodyPr lIns="0" rIns="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DIAGRAM 2 </a:t>
            </a:r>
            <a:endParaRPr lang="en-US" sz="2400" dirty="0"/>
          </a:p>
        </p:txBody>
      </p:sp>
      <p:sp>
        <p:nvSpPr>
          <p:cNvPr id="6" name="TextBox 5">
            <a:extLst>
              <a:ext uri="{FF2B5EF4-FFF2-40B4-BE49-F238E27FC236}">
                <a16:creationId xmlns:a16="http://schemas.microsoft.com/office/drawing/2014/main" id="{B7A54631-0925-44B9-B617-E68D1375B050}"/>
              </a:ext>
            </a:extLst>
          </p:cNvPr>
          <p:cNvSpPr txBox="1"/>
          <p:nvPr/>
        </p:nvSpPr>
        <p:spPr>
          <a:xfrm>
            <a:off x="3788836" y="1796346"/>
            <a:ext cx="3194049" cy="369332"/>
          </a:xfrm>
          <a:prstGeom prst="rect">
            <a:avLst/>
          </a:prstGeom>
          <a:noFill/>
        </p:spPr>
        <p:txBody>
          <a:bodyPr wrap="square" rtlCol="0">
            <a:spAutoFit/>
          </a:bodyPr>
          <a:lstStyle/>
          <a:p>
            <a:pPr algn="ctr"/>
            <a:r>
              <a:rPr lang="en-GB" dirty="0"/>
              <a:t>Attestation</a:t>
            </a:r>
            <a:endParaRPr lang="en-US" dirty="0"/>
          </a:p>
        </p:txBody>
      </p:sp>
      <p:cxnSp>
        <p:nvCxnSpPr>
          <p:cNvPr id="8" name="Straight Arrow Connector 7">
            <a:extLst>
              <a:ext uri="{FF2B5EF4-FFF2-40B4-BE49-F238E27FC236}">
                <a16:creationId xmlns:a16="http://schemas.microsoft.com/office/drawing/2014/main" id="{2BE21DC2-E35D-4BBA-9142-D8E1A7DC2499}"/>
              </a:ext>
            </a:extLst>
          </p:cNvPr>
          <p:cNvCxnSpPr>
            <a:cxnSpLocks/>
          </p:cNvCxnSpPr>
          <p:nvPr/>
        </p:nvCxnSpPr>
        <p:spPr>
          <a:xfrm>
            <a:off x="5384799" y="2226734"/>
            <a:ext cx="0" cy="457200"/>
          </a:xfrm>
          <a:prstGeom prst="straightConnector1">
            <a:avLst/>
          </a:prstGeom>
          <a:ln w="12700"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1" name="TextBox 10">
            <a:extLst>
              <a:ext uri="{FF2B5EF4-FFF2-40B4-BE49-F238E27FC236}">
                <a16:creationId xmlns:a16="http://schemas.microsoft.com/office/drawing/2014/main" id="{63AF0B26-E7D2-4344-A97E-B10E8033B0C8}"/>
              </a:ext>
            </a:extLst>
          </p:cNvPr>
          <p:cNvSpPr txBox="1"/>
          <p:nvPr/>
        </p:nvSpPr>
        <p:spPr>
          <a:xfrm>
            <a:off x="3788836" y="2686081"/>
            <a:ext cx="3194049" cy="1200329"/>
          </a:xfrm>
          <a:prstGeom prst="rect">
            <a:avLst/>
          </a:prstGeom>
          <a:noFill/>
        </p:spPr>
        <p:txBody>
          <a:bodyPr wrap="square" rtlCol="0">
            <a:spAutoFit/>
          </a:bodyPr>
          <a:lstStyle/>
          <a:p>
            <a:pPr algn="ctr"/>
            <a:r>
              <a:rPr lang="en-GB" dirty="0"/>
              <a:t>Statement </a:t>
            </a:r>
          </a:p>
          <a:p>
            <a:pPr algn="ctr"/>
            <a:r>
              <a:rPr lang="en-GB" dirty="0"/>
              <a:t>(of conformity)</a:t>
            </a:r>
          </a:p>
          <a:p>
            <a:pPr algn="ctr"/>
            <a:r>
              <a:rPr lang="en-GB" dirty="0"/>
              <a:t>(undefined – see ISO/IEC 17000, Annex A)</a:t>
            </a:r>
            <a:endParaRPr lang="en-US" dirty="0"/>
          </a:p>
        </p:txBody>
      </p:sp>
      <p:cxnSp>
        <p:nvCxnSpPr>
          <p:cNvPr id="13" name="Straight Arrow Connector 12">
            <a:extLst>
              <a:ext uri="{FF2B5EF4-FFF2-40B4-BE49-F238E27FC236}">
                <a16:creationId xmlns:a16="http://schemas.microsoft.com/office/drawing/2014/main" id="{6B1D270B-4E70-4F40-934D-59DBA956AECF}"/>
              </a:ext>
            </a:extLst>
          </p:cNvPr>
          <p:cNvCxnSpPr/>
          <p:nvPr/>
        </p:nvCxnSpPr>
        <p:spPr>
          <a:xfrm>
            <a:off x="5897826" y="3941879"/>
            <a:ext cx="914400" cy="91440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a:extLst>
              <a:ext uri="{FF2B5EF4-FFF2-40B4-BE49-F238E27FC236}">
                <a16:creationId xmlns:a16="http://schemas.microsoft.com/office/drawing/2014/main" id="{574C3210-C9FC-4081-9B1B-4271A33585BF}"/>
              </a:ext>
            </a:extLst>
          </p:cNvPr>
          <p:cNvCxnSpPr>
            <a:cxnSpLocks/>
          </p:cNvCxnSpPr>
          <p:nvPr/>
        </p:nvCxnSpPr>
        <p:spPr>
          <a:xfrm flipH="1">
            <a:off x="3806653" y="3922104"/>
            <a:ext cx="1056384" cy="1292956"/>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a:extLst>
              <a:ext uri="{FF2B5EF4-FFF2-40B4-BE49-F238E27FC236}">
                <a16:creationId xmlns:a16="http://schemas.microsoft.com/office/drawing/2014/main" id="{1FADB77B-8B4C-4F9F-8CEC-6E16157B4910}"/>
              </a:ext>
            </a:extLst>
          </p:cNvPr>
          <p:cNvCxnSpPr>
            <a:cxnSpLocks/>
          </p:cNvCxnSpPr>
          <p:nvPr/>
        </p:nvCxnSpPr>
        <p:spPr>
          <a:xfrm flipH="1">
            <a:off x="2822714" y="3818466"/>
            <a:ext cx="1250724" cy="1022083"/>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4A0C3E1D-B0F0-4BB0-979E-7456975434B5}"/>
              </a:ext>
            </a:extLst>
          </p:cNvPr>
          <p:cNvCxnSpPr>
            <a:cxnSpLocks/>
            <a:endCxn id="24" idx="0"/>
          </p:cNvCxnSpPr>
          <p:nvPr/>
        </p:nvCxnSpPr>
        <p:spPr>
          <a:xfrm>
            <a:off x="5360021" y="3974173"/>
            <a:ext cx="1" cy="202097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E791B551-CC15-4594-81C6-2D325AA42D3B}"/>
              </a:ext>
            </a:extLst>
          </p:cNvPr>
          <p:cNvCxnSpPr>
            <a:cxnSpLocks/>
          </p:cNvCxnSpPr>
          <p:nvPr/>
        </p:nvCxnSpPr>
        <p:spPr>
          <a:xfrm flipV="1">
            <a:off x="1673094" y="3501613"/>
            <a:ext cx="2148899" cy="707451"/>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1D1272F7-21AA-49DF-97E6-B0A56825AB5E}"/>
              </a:ext>
            </a:extLst>
          </p:cNvPr>
          <p:cNvCxnSpPr>
            <a:cxnSpLocks/>
            <a:endCxn id="21" idx="0"/>
          </p:cNvCxnSpPr>
          <p:nvPr/>
        </p:nvCxnSpPr>
        <p:spPr>
          <a:xfrm>
            <a:off x="6705601" y="3564886"/>
            <a:ext cx="1412963" cy="62428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1" name="TextBox 20">
            <a:extLst>
              <a:ext uri="{FF2B5EF4-FFF2-40B4-BE49-F238E27FC236}">
                <a16:creationId xmlns:a16="http://schemas.microsoft.com/office/drawing/2014/main" id="{12A6082E-D10A-415A-B8B9-14BC58B626C9}"/>
              </a:ext>
            </a:extLst>
          </p:cNvPr>
          <p:cNvSpPr txBox="1"/>
          <p:nvPr/>
        </p:nvSpPr>
        <p:spPr>
          <a:xfrm>
            <a:off x="7312114" y="4189166"/>
            <a:ext cx="1612900" cy="369332"/>
          </a:xfrm>
          <a:prstGeom prst="rect">
            <a:avLst/>
          </a:prstGeom>
          <a:noFill/>
        </p:spPr>
        <p:txBody>
          <a:bodyPr wrap="square" rtlCol="0">
            <a:spAutoFit/>
          </a:bodyPr>
          <a:lstStyle/>
          <a:p>
            <a:pPr algn="ctr"/>
            <a:r>
              <a:rPr lang="en-GB" dirty="0"/>
              <a:t>Expiry</a:t>
            </a:r>
            <a:endParaRPr lang="en-US" dirty="0"/>
          </a:p>
        </p:txBody>
      </p:sp>
      <p:sp>
        <p:nvSpPr>
          <p:cNvPr id="22" name="TextBox 21">
            <a:extLst>
              <a:ext uri="{FF2B5EF4-FFF2-40B4-BE49-F238E27FC236}">
                <a16:creationId xmlns:a16="http://schemas.microsoft.com/office/drawing/2014/main" id="{C94B0676-8F3C-4048-8542-3D3580107BC3}"/>
              </a:ext>
            </a:extLst>
          </p:cNvPr>
          <p:cNvSpPr txBox="1"/>
          <p:nvPr/>
        </p:nvSpPr>
        <p:spPr>
          <a:xfrm>
            <a:off x="5546722" y="4861254"/>
            <a:ext cx="3194049" cy="369332"/>
          </a:xfrm>
          <a:prstGeom prst="rect">
            <a:avLst/>
          </a:prstGeom>
          <a:noFill/>
        </p:spPr>
        <p:txBody>
          <a:bodyPr wrap="square" rtlCol="0">
            <a:spAutoFit/>
          </a:bodyPr>
          <a:lstStyle/>
          <a:p>
            <a:pPr algn="ctr"/>
            <a:r>
              <a:rPr lang="en-GB" dirty="0"/>
              <a:t>Withdrawal</a:t>
            </a:r>
            <a:endParaRPr lang="en-US" dirty="0"/>
          </a:p>
        </p:txBody>
      </p:sp>
      <p:sp>
        <p:nvSpPr>
          <p:cNvPr id="24" name="TextBox 23">
            <a:extLst>
              <a:ext uri="{FF2B5EF4-FFF2-40B4-BE49-F238E27FC236}">
                <a16:creationId xmlns:a16="http://schemas.microsoft.com/office/drawing/2014/main" id="{33B2B508-AF90-4803-9053-815394E735D2}"/>
              </a:ext>
            </a:extLst>
          </p:cNvPr>
          <p:cNvSpPr txBox="1"/>
          <p:nvPr/>
        </p:nvSpPr>
        <p:spPr>
          <a:xfrm>
            <a:off x="3762997" y="5995151"/>
            <a:ext cx="3194049" cy="369332"/>
          </a:xfrm>
          <a:prstGeom prst="rect">
            <a:avLst/>
          </a:prstGeom>
          <a:noFill/>
        </p:spPr>
        <p:txBody>
          <a:bodyPr wrap="square" rtlCol="0">
            <a:spAutoFit/>
          </a:bodyPr>
          <a:lstStyle/>
          <a:p>
            <a:pPr algn="ctr"/>
            <a:r>
              <a:rPr lang="en-GB" dirty="0"/>
              <a:t>Restoration</a:t>
            </a:r>
            <a:endParaRPr lang="en-US" dirty="0"/>
          </a:p>
        </p:txBody>
      </p:sp>
      <p:sp>
        <p:nvSpPr>
          <p:cNvPr id="26" name="TextBox 25">
            <a:extLst>
              <a:ext uri="{FF2B5EF4-FFF2-40B4-BE49-F238E27FC236}">
                <a16:creationId xmlns:a16="http://schemas.microsoft.com/office/drawing/2014/main" id="{7A75CF22-B126-4D74-B7FE-B6C77DFC5716}"/>
              </a:ext>
            </a:extLst>
          </p:cNvPr>
          <p:cNvSpPr txBox="1"/>
          <p:nvPr/>
        </p:nvSpPr>
        <p:spPr>
          <a:xfrm>
            <a:off x="2352673" y="5222344"/>
            <a:ext cx="3194049" cy="369332"/>
          </a:xfrm>
          <a:prstGeom prst="rect">
            <a:avLst/>
          </a:prstGeom>
          <a:noFill/>
        </p:spPr>
        <p:txBody>
          <a:bodyPr wrap="square" rtlCol="0">
            <a:spAutoFit/>
          </a:bodyPr>
          <a:lstStyle/>
          <a:p>
            <a:pPr algn="ctr"/>
            <a:r>
              <a:rPr lang="en-GB" dirty="0"/>
              <a:t>Suspension</a:t>
            </a:r>
            <a:endParaRPr lang="en-US" dirty="0"/>
          </a:p>
        </p:txBody>
      </p:sp>
      <p:cxnSp>
        <p:nvCxnSpPr>
          <p:cNvPr id="27" name="Straight Connector 26">
            <a:extLst>
              <a:ext uri="{FF2B5EF4-FFF2-40B4-BE49-F238E27FC236}">
                <a16:creationId xmlns:a16="http://schemas.microsoft.com/office/drawing/2014/main" id="{F0F2B0FC-03BB-42D4-84FE-5491D8A7BAD7}"/>
              </a:ext>
            </a:extLst>
          </p:cNvPr>
          <p:cNvCxnSpPr>
            <a:cxnSpLocks/>
          </p:cNvCxnSpPr>
          <p:nvPr/>
        </p:nvCxnSpPr>
        <p:spPr>
          <a:xfrm>
            <a:off x="3886281" y="5615750"/>
            <a:ext cx="793929" cy="391788"/>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39" name="TextBox 38">
            <a:extLst>
              <a:ext uri="{FF2B5EF4-FFF2-40B4-BE49-F238E27FC236}">
                <a16:creationId xmlns:a16="http://schemas.microsoft.com/office/drawing/2014/main" id="{F13CCA06-984A-4752-B86A-1D0349AAD427}"/>
              </a:ext>
            </a:extLst>
          </p:cNvPr>
          <p:cNvSpPr txBox="1"/>
          <p:nvPr/>
        </p:nvSpPr>
        <p:spPr>
          <a:xfrm>
            <a:off x="372534" y="4884779"/>
            <a:ext cx="3194049" cy="369332"/>
          </a:xfrm>
          <a:prstGeom prst="rect">
            <a:avLst/>
          </a:prstGeom>
          <a:noFill/>
        </p:spPr>
        <p:txBody>
          <a:bodyPr wrap="square" rtlCol="0">
            <a:spAutoFit/>
          </a:bodyPr>
          <a:lstStyle/>
          <a:p>
            <a:pPr algn="ctr"/>
            <a:r>
              <a:rPr lang="en-GB" dirty="0"/>
              <a:t>Scope of attestation</a:t>
            </a:r>
            <a:endParaRPr lang="en-US" dirty="0"/>
          </a:p>
        </p:txBody>
      </p:sp>
      <p:sp>
        <p:nvSpPr>
          <p:cNvPr id="40" name="TextBox 39">
            <a:extLst>
              <a:ext uri="{FF2B5EF4-FFF2-40B4-BE49-F238E27FC236}">
                <a16:creationId xmlns:a16="http://schemas.microsoft.com/office/drawing/2014/main" id="{37BF1D18-1B5B-40EE-9EAF-318A63EAFAD7}"/>
              </a:ext>
            </a:extLst>
          </p:cNvPr>
          <p:cNvSpPr txBox="1"/>
          <p:nvPr/>
        </p:nvSpPr>
        <p:spPr>
          <a:xfrm>
            <a:off x="-257360" y="4193181"/>
            <a:ext cx="2452162" cy="369332"/>
          </a:xfrm>
          <a:prstGeom prst="rect">
            <a:avLst/>
          </a:prstGeom>
          <a:noFill/>
        </p:spPr>
        <p:txBody>
          <a:bodyPr wrap="square" rtlCol="0">
            <a:spAutoFit/>
          </a:bodyPr>
          <a:lstStyle/>
          <a:p>
            <a:pPr algn="ctr"/>
            <a:r>
              <a:rPr lang="en-GB" dirty="0"/>
              <a:t>Surveillance</a:t>
            </a:r>
            <a:endParaRPr lang="en-US" dirty="0"/>
          </a:p>
        </p:txBody>
      </p:sp>
      <p:pic>
        <p:nvPicPr>
          <p:cNvPr id="20" name="Picture 19">
            <a:extLst>
              <a:ext uri="{FF2B5EF4-FFF2-40B4-BE49-F238E27FC236}">
                <a16:creationId xmlns:a16="http://schemas.microsoft.com/office/drawing/2014/main" id="{E3E2965F-2152-4541-8741-4B6B3CCEE514}"/>
              </a:ext>
            </a:extLst>
          </p:cNvPr>
          <p:cNvPicPr>
            <a:picLocks noChangeAspect="1"/>
          </p:cNvPicPr>
          <p:nvPr/>
        </p:nvPicPr>
        <p:blipFill>
          <a:blip r:embed="rId2"/>
          <a:stretch>
            <a:fillRect/>
          </a:stretch>
        </p:blipFill>
        <p:spPr>
          <a:xfrm>
            <a:off x="10928042" y="6291072"/>
            <a:ext cx="422046" cy="566928"/>
          </a:xfrm>
          <a:prstGeom prst="rect">
            <a:avLst/>
          </a:prstGeom>
        </p:spPr>
      </p:pic>
    </p:spTree>
    <p:extLst>
      <p:ext uri="{BB962C8B-B14F-4D97-AF65-F5344CB8AC3E}">
        <p14:creationId xmlns:p14="http://schemas.microsoft.com/office/powerpoint/2010/main" val="291235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33784" y="232929"/>
            <a:ext cx="7474172" cy="941354"/>
          </a:xfrm>
        </p:spPr>
        <p:txBody>
          <a:bodyPr vert="horz" lIns="91440" tIns="45720" rIns="91440" bIns="45720" rtlCol="0" anchor="ctr">
            <a:normAutofit/>
          </a:bodyPr>
          <a:lstStyle/>
          <a:p>
            <a:r>
              <a:rPr lang="en-US" kern="1200" dirty="0">
                <a:solidFill>
                  <a:schemeClr val="tx1"/>
                </a:solidFill>
                <a:latin typeface="+mj-lt"/>
                <a:ea typeface="+mj-ea"/>
                <a:cs typeface="+mj-cs"/>
              </a:rPr>
              <a:t>Introduction</a:t>
            </a:r>
          </a:p>
        </p:txBody>
      </p:sp>
      <p:sp>
        <p:nvSpPr>
          <p:cNvPr id="5" name="Text Placeholder 4"/>
          <p:cNvSpPr>
            <a:spLocks noGrp="1"/>
          </p:cNvSpPr>
          <p:nvPr>
            <p:ph type="body" sz="quarter" idx="12"/>
          </p:nvPr>
        </p:nvSpPr>
        <p:spPr>
          <a:xfrm>
            <a:off x="433784" y="1386039"/>
            <a:ext cx="8296329" cy="5101388"/>
          </a:xfrm>
        </p:spPr>
        <p:txBody>
          <a:bodyPr vert="horz" lIns="91440" tIns="45720" rIns="91440" bIns="45720" rtlCol="0" anchor="ctr">
            <a:normAutofit fontScale="92500"/>
          </a:bodyPr>
          <a:lstStyle/>
          <a:p>
            <a:r>
              <a:rPr lang="en-US" dirty="0"/>
              <a:t>This presentation has been developed by the Co-</a:t>
            </a:r>
            <a:r>
              <a:rPr lang="en-US" dirty="0" err="1"/>
              <a:t>Convenor</a:t>
            </a:r>
            <a:r>
              <a:rPr lang="en-US" dirty="0"/>
              <a:t> of ISO CASCO WG49.</a:t>
            </a:r>
          </a:p>
          <a:p>
            <a:pPr indent="-228600">
              <a:buFont typeface="Arial" panose="020B0604020202020204" pitchFamily="34" charset="0"/>
              <a:buChar char="•"/>
            </a:pPr>
            <a:endParaRPr lang="en-US" dirty="0"/>
          </a:p>
          <a:p>
            <a:r>
              <a:rPr lang="en-US" dirty="0"/>
              <a:t>The aim is to support all interested parties concerned by the implementation of this new standard, ISO/IEC 17000: 2020 Conformity assessment – Vocabulary and general principles.</a:t>
            </a:r>
          </a:p>
          <a:p>
            <a:pPr indent="-228600">
              <a:buFont typeface="Arial" panose="020B0604020202020204" pitchFamily="34" charset="0"/>
              <a:buChar char="•"/>
            </a:pPr>
            <a:endParaRPr lang="en-US" dirty="0"/>
          </a:p>
          <a:p>
            <a:r>
              <a:rPr lang="en-US" dirty="0"/>
              <a:t>This is an open presentation and may be used by anyone.</a:t>
            </a:r>
          </a:p>
          <a:p>
            <a:pPr indent="-228600">
              <a:buFont typeface="Arial" panose="020B0604020202020204" pitchFamily="34" charset="0"/>
              <a:buChar char="•"/>
            </a:pPr>
            <a:endParaRPr lang="en-US" dirty="0"/>
          </a:p>
          <a:p>
            <a:r>
              <a:rPr lang="en-US" dirty="0"/>
              <a:t>Cynthia D. Woodley</a:t>
            </a:r>
          </a:p>
          <a:p>
            <a:r>
              <a:rPr lang="en-US" dirty="0"/>
              <a:t>ISO CASCO WG49 Co-</a:t>
            </a:r>
            <a:r>
              <a:rPr lang="en-US" dirty="0" err="1"/>
              <a:t>Convenor</a:t>
            </a:r>
            <a:endParaRPr lang="en-US" dirty="0"/>
          </a:p>
          <a:p>
            <a:pPr indent="-228600">
              <a:buFont typeface="Arial" panose="020B0604020202020204" pitchFamily="34" charset="0"/>
              <a:buChar char="•"/>
            </a:pPr>
            <a:endParaRPr lang="en-US" sz="1500" dirty="0"/>
          </a:p>
        </p:txBody>
      </p:sp>
      <p:sp>
        <p:nvSpPr>
          <p:cNvPr id="17" name="Rectangle 16">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rgbClr val="2F4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rgbClr val="0058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0B34AE7-02C1-427A-92FC-ECB27EC38B2A}"/>
              </a:ext>
            </a:extLst>
          </p:cNvPr>
          <p:cNvPicPr>
            <a:picLocks noChangeAspect="1"/>
          </p:cNvPicPr>
          <p:nvPr/>
        </p:nvPicPr>
        <p:blipFill>
          <a:blip r:embed="rId3"/>
          <a:stretch>
            <a:fillRect/>
          </a:stretch>
        </p:blipFill>
        <p:spPr>
          <a:xfrm>
            <a:off x="9553687" y="2857501"/>
            <a:ext cx="863597" cy="1142998"/>
          </a:xfrm>
          <a:prstGeom prst="rect">
            <a:avLst/>
          </a:prstGeom>
        </p:spPr>
      </p:pic>
      <p:pic>
        <p:nvPicPr>
          <p:cNvPr id="7" name="Picture 6">
            <a:extLst>
              <a:ext uri="{FF2B5EF4-FFF2-40B4-BE49-F238E27FC236}">
                <a16:creationId xmlns:a16="http://schemas.microsoft.com/office/drawing/2014/main" id="{F67859AD-48F4-4C59-99D0-F0621FC30904}"/>
              </a:ext>
            </a:extLst>
          </p:cNvPr>
          <p:cNvPicPr>
            <a:picLocks noChangeAspect="1"/>
          </p:cNvPicPr>
          <p:nvPr/>
        </p:nvPicPr>
        <p:blipFill>
          <a:blip r:embed="rId4"/>
          <a:stretch>
            <a:fillRect/>
          </a:stretch>
        </p:blipFill>
        <p:spPr>
          <a:xfrm>
            <a:off x="9553687" y="2840441"/>
            <a:ext cx="908429" cy="1160058"/>
          </a:xfrm>
          <a:prstGeom prst="rect">
            <a:avLst/>
          </a:prstGeom>
        </p:spPr>
      </p:pic>
    </p:spTree>
    <p:extLst>
      <p:ext uri="{BB962C8B-B14F-4D97-AF65-F5344CB8AC3E}">
        <p14:creationId xmlns:p14="http://schemas.microsoft.com/office/powerpoint/2010/main" val="1312077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031ADAD-74C5-4196-AFC6-15411346E92A}"/>
              </a:ext>
            </a:extLst>
          </p:cNvPr>
          <p:cNvSpPr>
            <a:spLocks noGrp="1"/>
          </p:cNvSpPr>
          <p:nvPr>
            <p:ph type="body" sz="quarter" idx="12"/>
          </p:nvPr>
        </p:nvSpPr>
        <p:spPr>
          <a:xfrm>
            <a:off x="528809" y="101600"/>
            <a:ext cx="11011100" cy="6534096"/>
          </a:xfrm>
        </p:spPr>
        <p:txBody>
          <a:bodyPr/>
          <a:lstStyle/>
          <a:p>
            <a:r>
              <a:rPr lang="en-US" sz="2400" b="1" dirty="0"/>
              <a:t>DIAGRAM 3 </a:t>
            </a:r>
          </a:p>
          <a:p>
            <a:r>
              <a:rPr lang="en-US" sz="1500" dirty="0"/>
              <a:t>As described in ISO/IEC 17000 Annex A, conformity assessment is a series of activities grouped into three functions (the Functional Approach – see Diagram 1). </a:t>
            </a:r>
          </a:p>
          <a:p>
            <a:r>
              <a:rPr lang="en-US" sz="1500" dirty="0"/>
              <a:t>ISO/IEC 17000 includes the concepts of “first party conformity assessment activities”, “second party conformity activities” and “third party conformity assessment activities”.  All the activities that comprise conformity assessment will be “first party conformity assessment activities”, “second party conformity activities” or “third party conformity assessment activities” based on the following two questions and the definitions in ISO/IEC 17000:</a:t>
            </a:r>
          </a:p>
          <a:p>
            <a:r>
              <a:rPr lang="en-US" sz="1500" dirty="0"/>
              <a:t>Is the activity performed by the provider of the object?</a:t>
            </a:r>
          </a:p>
          <a:p>
            <a:r>
              <a:rPr lang="en-US" sz="1500" dirty="0"/>
              <a:t>YES – activity is a first party activity per ISO/IEC 17000</a:t>
            </a:r>
          </a:p>
          <a:p>
            <a:r>
              <a:rPr lang="en-US" sz="1500" dirty="0"/>
              <a:t>NO – activity is either a second party activity or a third party activity</a:t>
            </a:r>
          </a:p>
          <a:p>
            <a:endParaRPr lang="en-US" sz="1500" dirty="0"/>
          </a:p>
          <a:p>
            <a:r>
              <a:rPr lang="en-US" sz="1500" dirty="0"/>
              <a:t>Is the activity performed by a person or group with a user interest in the object?</a:t>
            </a:r>
          </a:p>
          <a:p>
            <a:r>
              <a:rPr lang="en-US" sz="1500" dirty="0"/>
              <a:t>YES – the activity is a second party activity per ISO/IEC 17000</a:t>
            </a:r>
          </a:p>
          <a:p>
            <a:r>
              <a:rPr lang="en-US" sz="1500" dirty="0"/>
              <a:t>NO – the activity is a third party activity per ISO/IEC 17000</a:t>
            </a:r>
          </a:p>
          <a:p>
            <a:r>
              <a:rPr lang="en-US" sz="1500" dirty="0"/>
              <a:t> </a:t>
            </a:r>
          </a:p>
          <a:p>
            <a:r>
              <a:rPr lang="en-US" sz="1500" dirty="0"/>
              <a:t>The following concept diagram shows “first party conformity assessment activities”, “second party conformity activities” and “third party conformity assessment activities” are PART OF conformity assessment.  Conformity assessment may or may not include one or more “first party conformity assessment activities”, “second party conformity activities” and “third party conformity assessment activities”.</a:t>
            </a:r>
          </a:p>
          <a:p>
            <a:r>
              <a:rPr lang="en-US" sz="1500" dirty="0"/>
              <a:t>The following concept diagram also shows that some concepts, based on their definition in ISO/IEC 17000, can be a TYPE OF all three (“first party conformity assessment activities”, “second party conformity activities” or “third party conformity assessment activities” – plain text below) while other concepts might only be a TYPE OF only one (“first party conformity assessment activities”, “second party conformity activities” or “third party conformity assessment activities” –</a:t>
            </a:r>
            <a:r>
              <a:rPr lang="en-US" sz="1500" b="1" dirty="0"/>
              <a:t> bold text </a:t>
            </a:r>
            <a:r>
              <a:rPr lang="en-US" sz="1500" dirty="0"/>
              <a:t>below).</a:t>
            </a:r>
          </a:p>
        </p:txBody>
      </p:sp>
      <p:pic>
        <p:nvPicPr>
          <p:cNvPr id="3" name="Picture 2">
            <a:extLst>
              <a:ext uri="{FF2B5EF4-FFF2-40B4-BE49-F238E27FC236}">
                <a16:creationId xmlns:a16="http://schemas.microsoft.com/office/drawing/2014/main" id="{2C07022E-5DCA-4046-95EC-069FE7303ECC}"/>
              </a:ext>
            </a:extLst>
          </p:cNvPr>
          <p:cNvPicPr>
            <a:picLocks noChangeAspect="1"/>
          </p:cNvPicPr>
          <p:nvPr/>
        </p:nvPicPr>
        <p:blipFill>
          <a:blip r:embed="rId3"/>
          <a:stretch>
            <a:fillRect/>
          </a:stretch>
        </p:blipFill>
        <p:spPr>
          <a:xfrm>
            <a:off x="10928042" y="6291072"/>
            <a:ext cx="422046" cy="566928"/>
          </a:xfrm>
          <a:prstGeom prst="rect">
            <a:avLst/>
          </a:prstGeom>
        </p:spPr>
      </p:pic>
    </p:spTree>
    <p:extLst>
      <p:ext uri="{BB962C8B-B14F-4D97-AF65-F5344CB8AC3E}">
        <p14:creationId xmlns:p14="http://schemas.microsoft.com/office/powerpoint/2010/main" val="4018602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9C4177-E03C-4DBC-AFEF-AF0857AD321C}"/>
              </a:ext>
            </a:extLst>
          </p:cNvPr>
          <p:cNvSpPr>
            <a:spLocks noGrp="1"/>
          </p:cNvSpPr>
          <p:nvPr>
            <p:ph type="body" sz="quarter" idx="12"/>
          </p:nvPr>
        </p:nvSpPr>
        <p:spPr>
          <a:xfrm>
            <a:off x="510113" y="228575"/>
            <a:ext cx="10987619" cy="424732"/>
          </a:xfrm>
        </p:spPr>
        <p:txBody>
          <a:bodyPr/>
          <a:lstStyle/>
          <a:p>
            <a:r>
              <a:rPr lang="en-US" sz="2400" b="1" dirty="0"/>
              <a:t>DIAGRAM 3 </a:t>
            </a:r>
            <a:endParaRPr lang="en-US" sz="2400" dirty="0"/>
          </a:p>
        </p:txBody>
      </p:sp>
      <p:sp>
        <p:nvSpPr>
          <p:cNvPr id="7" name="TextBox 6">
            <a:extLst>
              <a:ext uri="{FF2B5EF4-FFF2-40B4-BE49-F238E27FC236}">
                <a16:creationId xmlns:a16="http://schemas.microsoft.com/office/drawing/2014/main" id="{0F4C7C37-0B37-4BF0-8AEE-8791E24E122A}"/>
              </a:ext>
            </a:extLst>
          </p:cNvPr>
          <p:cNvSpPr txBox="1"/>
          <p:nvPr/>
        </p:nvSpPr>
        <p:spPr>
          <a:xfrm>
            <a:off x="3568301" y="468641"/>
            <a:ext cx="3194049" cy="369332"/>
          </a:xfrm>
          <a:prstGeom prst="rect">
            <a:avLst/>
          </a:prstGeom>
          <a:noFill/>
        </p:spPr>
        <p:txBody>
          <a:bodyPr wrap="square" rtlCol="0">
            <a:spAutoFit/>
          </a:bodyPr>
          <a:lstStyle/>
          <a:p>
            <a:pPr algn="ctr"/>
            <a:r>
              <a:rPr lang="en-GB" dirty="0"/>
              <a:t>Conformity assessment </a:t>
            </a:r>
            <a:endParaRPr lang="en-US" dirty="0"/>
          </a:p>
        </p:txBody>
      </p:sp>
      <p:sp>
        <p:nvSpPr>
          <p:cNvPr id="11" name="TextBox 10">
            <a:extLst>
              <a:ext uri="{FF2B5EF4-FFF2-40B4-BE49-F238E27FC236}">
                <a16:creationId xmlns:a16="http://schemas.microsoft.com/office/drawing/2014/main" id="{7F41C6AE-B549-4BA2-80E4-14843D9EEA90}"/>
              </a:ext>
            </a:extLst>
          </p:cNvPr>
          <p:cNvSpPr txBox="1"/>
          <p:nvPr/>
        </p:nvSpPr>
        <p:spPr>
          <a:xfrm>
            <a:off x="-178600" y="1514292"/>
            <a:ext cx="3100922" cy="646331"/>
          </a:xfrm>
          <a:prstGeom prst="rect">
            <a:avLst/>
          </a:prstGeom>
          <a:noFill/>
        </p:spPr>
        <p:txBody>
          <a:bodyPr wrap="square" rtlCol="0">
            <a:spAutoFit/>
          </a:bodyPr>
          <a:lstStyle/>
          <a:p>
            <a:pPr algn="ctr"/>
            <a:r>
              <a:rPr lang="en-GB" dirty="0"/>
              <a:t>First party conformity assessment activity </a:t>
            </a:r>
            <a:endParaRPr lang="en-US" sz="1400" dirty="0"/>
          </a:p>
        </p:txBody>
      </p:sp>
      <p:cxnSp>
        <p:nvCxnSpPr>
          <p:cNvPr id="30" name="Straight Connector 29">
            <a:extLst>
              <a:ext uri="{FF2B5EF4-FFF2-40B4-BE49-F238E27FC236}">
                <a16:creationId xmlns:a16="http://schemas.microsoft.com/office/drawing/2014/main" id="{8A3CF17E-2860-4B82-8C4A-0216A2417C5F}"/>
              </a:ext>
            </a:extLst>
          </p:cNvPr>
          <p:cNvCxnSpPr>
            <a:cxnSpLocks/>
          </p:cNvCxnSpPr>
          <p:nvPr/>
        </p:nvCxnSpPr>
        <p:spPr>
          <a:xfrm flipV="1">
            <a:off x="1328865" y="1091501"/>
            <a:ext cx="8246533" cy="454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D39888C-EBFD-4896-A994-5CF70BFE3747}"/>
              </a:ext>
            </a:extLst>
          </p:cNvPr>
          <p:cNvCxnSpPr>
            <a:cxnSpLocks/>
            <a:stCxn id="7" idx="2"/>
          </p:cNvCxnSpPr>
          <p:nvPr/>
        </p:nvCxnSpPr>
        <p:spPr>
          <a:xfrm>
            <a:off x="5165326" y="837973"/>
            <a:ext cx="0" cy="28832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4D9BBD6-0726-4E38-93C8-4AC00127EEE3}"/>
              </a:ext>
            </a:extLst>
          </p:cNvPr>
          <p:cNvCxnSpPr>
            <a:cxnSpLocks/>
          </p:cNvCxnSpPr>
          <p:nvPr/>
        </p:nvCxnSpPr>
        <p:spPr>
          <a:xfrm>
            <a:off x="1328865" y="1144113"/>
            <a:ext cx="0" cy="382793"/>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Straight Connector 38">
            <a:extLst>
              <a:ext uri="{FF2B5EF4-FFF2-40B4-BE49-F238E27FC236}">
                <a16:creationId xmlns:a16="http://schemas.microsoft.com/office/drawing/2014/main" id="{6EDF9797-0E89-40F8-A1D1-59191EE4A041}"/>
              </a:ext>
            </a:extLst>
          </p:cNvPr>
          <p:cNvCxnSpPr>
            <a:cxnSpLocks/>
          </p:cNvCxnSpPr>
          <p:nvPr/>
        </p:nvCxnSpPr>
        <p:spPr>
          <a:xfrm>
            <a:off x="5055258" y="1126302"/>
            <a:ext cx="0" cy="40060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0" name="Straight Connector 39">
            <a:extLst>
              <a:ext uri="{FF2B5EF4-FFF2-40B4-BE49-F238E27FC236}">
                <a16:creationId xmlns:a16="http://schemas.microsoft.com/office/drawing/2014/main" id="{BCB1C1D4-D6AC-4D3B-9A73-7B91C09B26F4}"/>
              </a:ext>
            </a:extLst>
          </p:cNvPr>
          <p:cNvCxnSpPr>
            <a:cxnSpLocks/>
          </p:cNvCxnSpPr>
          <p:nvPr/>
        </p:nvCxnSpPr>
        <p:spPr>
          <a:xfrm>
            <a:off x="9560578" y="1091501"/>
            <a:ext cx="0" cy="382793"/>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5" name="TextBox 44">
            <a:extLst>
              <a:ext uri="{FF2B5EF4-FFF2-40B4-BE49-F238E27FC236}">
                <a16:creationId xmlns:a16="http://schemas.microsoft.com/office/drawing/2014/main" id="{A3FCC0B2-BF45-4519-8591-175C22673675}"/>
              </a:ext>
            </a:extLst>
          </p:cNvPr>
          <p:cNvSpPr txBox="1"/>
          <p:nvPr/>
        </p:nvSpPr>
        <p:spPr>
          <a:xfrm>
            <a:off x="3829088" y="1519769"/>
            <a:ext cx="2762245" cy="646331"/>
          </a:xfrm>
          <a:prstGeom prst="rect">
            <a:avLst/>
          </a:prstGeom>
          <a:noFill/>
        </p:spPr>
        <p:txBody>
          <a:bodyPr wrap="square" rtlCol="0">
            <a:spAutoFit/>
          </a:bodyPr>
          <a:lstStyle/>
          <a:p>
            <a:pPr algn="ctr"/>
            <a:r>
              <a:rPr lang="en-GB" dirty="0"/>
              <a:t>Second party conformity assessment activity </a:t>
            </a:r>
            <a:endParaRPr lang="en-US" sz="1400" dirty="0"/>
          </a:p>
        </p:txBody>
      </p:sp>
      <p:sp>
        <p:nvSpPr>
          <p:cNvPr id="104" name="Rectangle 103">
            <a:extLst>
              <a:ext uri="{FF2B5EF4-FFF2-40B4-BE49-F238E27FC236}">
                <a16:creationId xmlns:a16="http://schemas.microsoft.com/office/drawing/2014/main" id="{9D9E7DE3-7D32-4B88-AE20-9FFA2266E506}"/>
              </a:ext>
            </a:extLst>
          </p:cNvPr>
          <p:cNvSpPr/>
          <p:nvPr/>
        </p:nvSpPr>
        <p:spPr>
          <a:xfrm>
            <a:off x="7756283" y="1450026"/>
            <a:ext cx="3313204" cy="646331"/>
          </a:xfrm>
          <a:prstGeom prst="rect">
            <a:avLst/>
          </a:prstGeom>
        </p:spPr>
        <p:txBody>
          <a:bodyPr wrap="square">
            <a:spAutoFit/>
          </a:bodyPr>
          <a:lstStyle/>
          <a:p>
            <a:pPr algn="ctr"/>
            <a:r>
              <a:rPr lang="en-GB" dirty="0"/>
              <a:t>Third party conformity assessment activity </a:t>
            </a:r>
            <a:endParaRPr lang="en-US" sz="1400" dirty="0"/>
          </a:p>
        </p:txBody>
      </p:sp>
      <p:sp>
        <p:nvSpPr>
          <p:cNvPr id="105" name="Rectangle 104">
            <a:extLst>
              <a:ext uri="{FF2B5EF4-FFF2-40B4-BE49-F238E27FC236}">
                <a16:creationId xmlns:a16="http://schemas.microsoft.com/office/drawing/2014/main" id="{8E49D197-1B7C-4648-8FF5-599BB6A345D8}"/>
              </a:ext>
            </a:extLst>
          </p:cNvPr>
          <p:cNvSpPr/>
          <p:nvPr/>
        </p:nvSpPr>
        <p:spPr>
          <a:xfrm>
            <a:off x="9431465" y="697384"/>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71416CD4-B908-4ADB-88CE-4A3C639598A9}"/>
              </a:ext>
            </a:extLst>
          </p:cNvPr>
          <p:cNvCxnSpPr>
            <a:cxnSpLocks/>
          </p:cNvCxnSpPr>
          <p:nvPr/>
        </p:nvCxnSpPr>
        <p:spPr>
          <a:xfrm>
            <a:off x="1421998" y="1144113"/>
            <a:ext cx="0" cy="382793"/>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8" name="Straight Connector 47">
            <a:extLst>
              <a:ext uri="{FF2B5EF4-FFF2-40B4-BE49-F238E27FC236}">
                <a16:creationId xmlns:a16="http://schemas.microsoft.com/office/drawing/2014/main" id="{C9826A01-478C-498D-9523-62E51402876C}"/>
              </a:ext>
            </a:extLst>
          </p:cNvPr>
          <p:cNvCxnSpPr>
            <a:cxnSpLocks/>
          </p:cNvCxnSpPr>
          <p:nvPr/>
        </p:nvCxnSpPr>
        <p:spPr>
          <a:xfrm>
            <a:off x="4986465" y="1130153"/>
            <a:ext cx="0" cy="382793"/>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0" name="Straight Connector 49">
            <a:extLst>
              <a:ext uri="{FF2B5EF4-FFF2-40B4-BE49-F238E27FC236}">
                <a16:creationId xmlns:a16="http://schemas.microsoft.com/office/drawing/2014/main" id="{4A3E1593-E6F5-484D-910E-BC01E17AAD00}"/>
              </a:ext>
            </a:extLst>
          </p:cNvPr>
          <p:cNvCxnSpPr>
            <a:cxnSpLocks/>
          </p:cNvCxnSpPr>
          <p:nvPr/>
        </p:nvCxnSpPr>
        <p:spPr>
          <a:xfrm>
            <a:off x="9494118" y="1091501"/>
            <a:ext cx="0" cy="382793"/>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05CBE9CF-98F8-44CC-8849-1C62F0B5D6DD}"/>
              </a:ext>
            </a:extLst>
          </p:cNvPr>
          <p:cNvSpPr txBox="1"/>
          <p:nvPr/>
        </p:nvSpPr>
        <p:spPr>
          <a:xfrm>
            <a:off x="2016702" y="2320278"/>
            <a:ext cx="1339435" cy="369332"/>
          </a:xfrm>
          <a:prstGeom prst="rect">
            <a:avLst/>
          </a:prstGeom>
          <a:noFill/>
        </p:spPr>
        <p:txBody>
          <a:bodyPr wrap="square" rtlCol="0">
            <a:spAutoFit/>
          </a:bodyPr>
          <a:lstStyle/>
          <a:p>
            <a:pPr algn="ctr"/>
            <a:r>
              <a:rPr lang="en-GB" dirty="0"/>
              <a:t>Sampling </a:t>
            </a:r>
            <a:endParaRPr lang="en-US" dirty="0"/>
          </a:p>
        </p:txBody>
      </p:sp>
      <p:cxnSp>
        <p:nvCxnSpPr>
          <p:cNvPr id="109" name="Straight Connector 108">
            <a:extLst>
              <a:ext uri="{FF2B5EF4-FFF2-40B4-BE49-F238E27FC236}">
                <a16:creationId xmlns:a16="http://schemas.microsoft.com/office/drawing/2014/main" id="{1E9CF90F-26CC-443D-9B1B-33290A892536}"/>
              </a:ext>
            </a:extLst>
          </p:cNvPr>
          <p:cNvCxnSpPr>
            <a:cxnSpLocks/>
          </p:cNvCxnSpPr>
          <p:nvPr/>
        </p:nvCxnSpPr>
        <p:spPr>
          <a:xfrm>
            <a:off x="908989" y="2243239"/>
            <a:ext cx="1220013" cy="253814"/>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C819E692-16CC-485C-9088-12FD7B060F0E}"/>
              </a:ext>
            </a:extLst>
          </p:cNvPr>
          <p:cNvCxnSpPr>
            <a:cxnSpLocks/>
            <a:endCxn id="169" idx="1"/>
          </p:cNvCxnSpPr>
          <p:nvPr/>
        </p:nvCxnSpPr>
        <p:spPr>
          <a:xfrm>
            <a:off x="890345" y="2228537"/>
            <a:ext cx="1145388" cy="3112269"/>
          </a:xfrm>
          <a:prstGeom prst="line">
            <a:avLst/>
          </a:prstGeom>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CC28C9C4-F2DB-462E-8FF8-038DAFDCAD03}"/>
              </a:ext>
            </a:extLst>
          </p:cNvPr>
          <p:cNvSpPr txBox="1"/>
          <p:nvPr/>
        </p:nvSpPr>
        <p:spPr>
          <a:xfrm>
            <a:off x="1985220" y="2644813"/>
            <a:ext cx="1234647" cy="369332"/>
          </a:xfrm>
          <a:prstGeom prst="rect">
            <a:avLst/>
          </a:prstGeom>
          <a:noFill/>
        </p:spPr>
        <p:txBody>
          <a:bodyPr wrap="square" rtlCol="0">
            <a:spAutoFit/>
          </a:bodyPr>
          <a:lstStyle/>
          <a:p>
            <a:pPr algn="ctr"/>
            <a:r>
              <a:rPr lang="en-GB" dirty="0"/>
              <a:t>Testing</a:t>
            </a:r>
            <a:endParaRPr lang="en-US" dirty="0"/>
          </a:p>
        </p:txBody>
      </p:sp>
      <p:sp>
        <p:nvSpPr>
          <p:cNvPr id="61" name="TextBox 60">
            <a:extLst>
              <a:ext uri="{FF2B5EF4-FFF2-40B4-BE49-F238E27FC236}">
                <a16:creationId xmlns:a16="http://schemas.microsoft.com/office/drawing/2014/main" id="{8154BF20-36FE-456E-A94F-02005043A0D1}"/>
              </a:ext>
            </a:extLst>
          </p:cNvPr>
          <p:cNvSpPr txBox="1"/>
          <p:nvPr/>
        </p:nvSpPr>
        <p:spPr>
          <a:xfrm>
            <a:off x="2122266" y="3020112"/>
            <a:ext cx="1306368" cy="369332"/>
          </a:xfrm>
          <a:prstGeom prst="rect">
            <a:avLst/>
          </a:prstGeom>
          <a:noFill/>
        </p:spPr>
        <p:txBody>
          <a:bodyPr wrap="square" rtlCol="0">
            <a:spAutoFit/>
          </a:bodyPr>
          <a:lstStyle/>
          <a:p>
            <a:pPr algn="ctr"/>
            <a:r>
              <a:rPr lang="en-GB" dirty="0"/>
              <a:t>Inspection</a:t>
            </a:r>
            <a:endParaRPr lang="en-US" dirty="0"/>
          </a:p>
        </p:txBody>
      </p:sp>
      <p:sp>
        <p:nvSpPr>
          <p:cNvPr id="62" name="TextBox 61">
            <a:extLst>
              <a:ext uri="{FF2B5EF4-FFF2-40B4-BE49-F238E27FC236}">
                <a16:creationId xmlns:a16="http://schemas.microsoft.com/office/drawing/2014/main" id="{73CC006F-F2C3-45D9-9299-15474470E5DA}"/>
              </a:ext>
            </a:extLst>
          </p:cNvPr>
          <p:cNvSpPr txBox="1"/>
          <p:nvPr/>
        </p:nvSpPr>
        <p:spPr>
          <a:xfrm>
            <a:off x="1722957" y="3370907"/>
            <a:ext cx="1540934" cy="369332"/>
          </a:xfrm>
          <a:prstGeom prst="rect">
            <a:avLst/>
          </a:prstGeom>
          <a:noFill/>
        </p:spPr>
        <p:txBody>
          <a:bodyPr wrap="square" rtlCol="0">
            <a:spAutoFit/>
          </a:bodyPr>
          <a:lstStyle/>
          <a:p>
            <a:pPr algn="ctr"/>
            <a:r>
              <a:rPr lang="en-GB" dirty="0"/>
              <a:t>Audit</a:t>
            </a:r>
            <a:endParaRPr lang="en-US" dirty="0"/>
          </a:p>
        </p:txBody>
      </p:sp>
      <p:sp>
        <p:nvSpPr>
          <p:cNvPr id="64" name="TextBox 63">
            <a:extLst>
              <a:ext uri="{FF2B5EF4-FFF2-40B4-BE49-F238E27FC236}">
                <a16:creationId xmlns:a16="http://schemas.microsoft.com/office/drawing/2014/main" id="{BDA46BA7-8123-4F24-97CD-12B0797479BD}"/>
              </a:ext>
            </a:extLst>
          </p:cNvPr>
          <p:cNvSpPr txBox="1"/>
          <p:nvPr/>
        </p:nvSpPr>
        <p:spPr>
          <a:xfrm>
            <a:off x="2049154" y="3763953"/>
            <a:ext cx="1340166" cy="369332"/>
          </a:xfrm>
          <a:prstGeom prst="rect">
            <a:avLst/>
          </a:prstGeom>
          <a:noFill/>
        </p:spPr>
        <p:txBody>
          <a:bodyPr wrap="square" rtlCol="0">
            <a:spAutoFit/>
          </a:bodyPr>
          <a:lstStyle/>
          <a:p>
            <a:pPr algn="ctr"/>
            <a:r>
              <a:rPr lang="en-GB" dirty="0"/>
              <a:t>Validation </a:t>
            </a:r>
            <a:endParaRPr lang="en-US" dirty="0"/>
          </a:p>
        </p:txBody>
      </p:sp>
      <p:sp>
        <p:nvSpPr>
          <p:cNvPr id="65" name="TextBox 64">
            <a:extLst>
              <a:ext uri="{FF2B5EF4-FFF2-40B4-BE49-F238E27FC236}">
                <a16:creationId xmlns:a16="http://schemas.microsoft.com/office/drawing/2014/main" id="{581640A8-FFC3-4F35-8B86-100626B18970}"/>
              </a:ext>
            </a:extLst>
          </p:cNvPr>
          <p:cNvSpPr txBox="1"/>
          <p:nvPr/>
        </p:nvSpPr>
        <p:spPr>
          <a:xfrm>
            <a:off x="2071415" y="4122498"/>
            <a:ext cx="1485723" cy="369332"/>
          </a:xfrm>
          <a:prstGeom prst="rect">
            <a:avLst/>
          </a:prstGeom>
          <a:noFill/>
        </p:spPr>
        <p:txBody>
          <a:bodyPr wrap="square" rtlCol="0">
            <a:spAutoFit/>
          </a:bodyPr>
          <a:lstStyle/>
          <a:p>
            <a:pPr algn="ctr"/>
            <a:r>
              <a:rPr lang="en-GB" dirty="0"/>
              <a:t>Verification</a:t>
            </a:r>
            <a:endParaRPr lang="en-US" dirty="0"/>
          </a:p>
        </p:txBody>
      </p:sp>
      <p:sp>
        <p:nvSpPr>
          <p:cNvPr id="136" name="TextBox 135">
            <a:extLst>
              <a:ext uri="{FF2B5EF4-FFF2-40B4-BE49-F238E27FC236}">
                <a16:creationId xmlns:a16="http://schemas.microsoft.com/office/drawing/2014/main" id="{1DBDFBC4-B73B-4B3E-84BC-B61171C1ADB6}"/>
              </a:ext>
            </a:extLst>
          </p:cNvPr>
          <p:cNvSpPr txBox="1"/>
          <p:nvPr/>
        </p:nvSpPr>
        <p:spPr>
          <a:xfrm>
            <a:off x="2123032" y="4472695"/>
            <a:ext cx="1030683" cy="369332"/>
          </a:xfrm>
          <a:prstGeom prst="rect">
            <a:avLst/>
          </a:prstGeom>
          <a:noFill/>
        </p:spPr>
        <p:txBody>
          <a:bodyPr wrap="square" rtlCol="0">
            <a:spAutoFit/>
          </a:bodyPr>
          <a:lstStyle/>
          <a:p>
            <a:pPr algn="ctr"/>
            <a:r>
              <a:rPr lang="en-GB" dirty="0"/>
              <a:t>Review</a:t>
            </a:r>
            <a:endParaRPr lang="en-US" dirty="0"/>
          </a:p>
        </p:txBody>
      </p:sp>
      <p:sp>
        <p:nvSpPr>
          <p:cNvPr id="138" name="TextBox 137">
            <a:extLst>
              <a:ext uri="{FF2B5EF4-FFF2-40B4-BE49-F238E27FC236}">
                <a16:creationId xmlns:a16="http://schemas.microsoft.com/office/drawing/2014/main" id="{5F929B42-A611-4D7E-A0A3-F5358522B53D}"/>
              </a:ext>
            </a:extLst>
          </p:cNvPr>
          <p:cNvSpPr txBox="1"/>
          <p:nvPr/>
        </p:nvSpPr>
        <p:spPr>
          <a:xfrm>
            <a:off x="2097520" y="4814635"/>
            <a:ext cx="1104465" cy="369332"/>
          </a:xfrm>
          <a:prstGeom prst="rect">
            <a:avLst/>
          </a:prstGeom>
          <a:noFill/>
        </p:spPr>
        <p:txBody>
          <a:bodyPr wrap="square" rtlCol="0">
            <a:spAutoFit/>
          </a:bodyPr>
          <a:lstStyle/>
          <a:p>
            <a:pPr algn="ctr"/>
            <a:r>
              <a:rPr lang="en-GB" dirty="0"/>
              <a:t>Decision</a:t>
            </a:r>
            <a:endParaRPr lang="en-US" dirty="0"/>
          </a:p>
        </p:txBody>
      </p:sp>
      <p:sp>
        <p:nvSpPr>
          <p:cNvPr id="169" name="TextBox 168">
            <a:extLst>
              <a:ext uri="{FF2B5EF4-FFF2-40B4-BE49-F238E27FC236}">
                <a16:creationId xmlns:a16="http://schemas.microsoft.com/office/drawing/2014/main" id="{C840A6EB-2627-4426-84FB-D37F1A1EC74A}"/>
              </a:ext>
            </a:extLst>
          </p:cNvPr>
          <p:cNvSpPr txBox="1"/>
          <p:nvPr/>
        </p:nvSpPr>
        <p:spPr>
          <a:xfrm>
            <a:off x="2035733" y="5156140"/>
            <a:ext cx="1485723" cy="369332"/>
          </a:xfrm>
          <a:prstGeom prst="rect">
            <a:avLst/>
          </a:prstGeom>
          <a:noFill/>
        </p:spPr>
        <p:txBody>
          <a:bodyPr wrap="square" rtlCol="0">
            <a:spAutoFit/>
          </a:bodyPr>
          <a:lstStyle/>
          <a:p>
            <a:pPr algn="ctr"/>
            <a:r>
              <a:rPr lang="en-GB" b="1" dirty="0"/>
              <a:t>Declaration</a:t>
            </a:r>
            <a:r>
              <a:rPr lang="en-GB" dirty="0"/>
              <a:t> </a:t>
            </a:r>
            <a:endParaRPr lang="en-US" dirty="0"/>
          </a:p>
        </p:txBody>
      </p:sp>
      <p:cxnSp>
        <p:nvCxnSpPr>
          <p:cNvPr id="59" name="Straight Connector 58">
            <a:extLst>
              <a:ext uri="{FF2B5EF4-FFF2-40B4-BE49-F238E27FC236}">
                <a16:creationId xmlns:a16="http://schemas.microsoft.com/office/drawing/2014/main" id="{0AE22200-7727-4137-9840-2F0B17AAD149}"/>
              </a:ext>
            </a:extLst>
          </p:cNvPr>
          <p:cNvCxnSpPr>
            <a:cxnSpLocks/>
            <a:endCxn id="138" idx="1"/>
          </p:cNvCxnSpPr>
          <p:nvPr/>
        </p:nvCxnSpPr>
        <p:spPr>
          <a:xfrm>
            <a:off x="897112" y="2270220"/>
            <a:ext cx="1200408" cy="2729081"/>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5B878965-7F94-4934-A4CB-EB546374F4F8}"/>
              </a:ext>
            </a:extLst>
          </p:cNvPr>
          <p:cNvCxnSpPr>
            <a:cxnSpLocks/>
            <a:endCxn id="136" idx="1"/>
          </p:cNvCxnSpPr>
          <p:nvPr/>
        </p:nvCxnSpPr>
        <p:spPr>
          <a:xfrm>
            <a:off x="918580" y="2230198"/>
            <a:ext cx="1204452" cy="2427163"/>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EA459DE7-DA43-4B43-A5D0-71F1B4F1A24B}"/>
              </a:ext>
            </a:extLst>
          </p:cNvPr>
          <p:cNvCxnSpPr>
            <a:cxnSpLocks/>
          </p:cNvCxnSpPr>
          <p:nvPr/>
        </p:nvCxnSpPr>
        <p:spPr>
          <a:xfrm>
            <a:off x="890439" y="2237544"/>
            <a:ext cx="1278864" cy="985770"/>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DB81586E-6BF5-40BE-9D66-D6B41604941F}"/>
              </a:ext>
            </a:extLst>
          </p:cNvPr>
          <p:cNvCxnSpPr>
            <a:cxnSpLocks/>
          </p:cNvCxnSpPr>
          <p:nvPr/>
        </p:nvCxnSpPr>
        <p:spPr>
          <a:xfrm>
            <a:off x="889388" y="2246390"/>
            <a:ext cx="1253748" cy="564544"/>
          </a:xfrm>
          <a:prstGeom prst="line">
            <a:avLst/>
          </a:prstGeom>
          <a:ln>
            <a:solidFill>
              <a:srgbClr val="FFFFFF"/>
            </a:solidFill>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C0F598C5-CCC0-4B9C-A4BD-6A48FB70A738}"/>
              </a:ext>
            </a:extLst>
          </p:cNvPr>
          <p:cNvCxnSpPr>
            <a:cxnSpLocks/>
          </p:cNvCxnSpPr>
          <p:nvPr/>
        </p:nvCxnSpPr>
        <p:spPr>
          <a:xfrm>
            <a:off x="908992" y="2239793"/>
            <a:ext cx="1237419" cy="1665953"/>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2646B398-FFFB-40F9-9A75-68BB63AD8897}"/>
              </a:ext>
            </a:extLst>
          </p:cNvPr>
          <p:cNvCxnSpPr>
            <a:cxnSpLocks/>
          </p:cNvCxnSpPr>
          <p:nvPr/>
        </p:nvCxnSpPr>
        <p:spPr>
          <a:xfrm>
            <a:off x="927495" y="2249206"/>
            <a:ext cx="1258639" cy="1285133"/>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241884-7C88-4CAC-9117-9B5B0B0C9021}"/>
              </a:ext>
            </a:extLst>
          </p:cNvPr>
          <p:cNvCxnSpPr>
            <a:cxnSpLocks/>
          </p:cNvCxnSpPr>
          <p:nvPr/>
        </p:nvCxnSpPr>
        <p:spPr>
          <a:xfrm>
            <a:off x="908992" y="2257101"/>
            <a:ext cx="1252587" cy="2058448"/>
          </a:xfrm>
          <a:prstGeom prst="line">
            <a:avLst/>
          </a:prstGeom>
        </p:spPr>
        <p:style>
          <a:lnRef idx="1">
            <a:schemeClr val="dk1"/>
          </a:lnRef>
          <a:fillRef idx="0">
            <a:schemeClr val="dk1"/>
          </a:fillRef>
          <a:effectRef idx="0">
            <a:schemeClr val="dk1"/>
          </a:effectRef>
          <a:fontRef idx="minor">
            <a:schemeClr val="tx1"/>
          </a:fontRef>
        </p:style>
      </p:cxnSp>
      <p:sp>
        <p:nvSpPr>
          <p:cNvPr id="125" name="TextBox 124">
            <a:extLst>
              <a:ext uri="{FF2B5EF4-FFF2-40B4-BE49-F238E27FC236}">
                <a16:creationId xmlns:a16="http://schemas.microsoft.com/office/drawing/2014/main" id="{EEA976F6-7632-4F5F-BB84-BBC3DD8CFB8C}"/>
              </a:ext>
            </a:extLst>
          </p:cNvPr>
          <p:cNvSpPr txBox="1"/>
          <p:nvPr/>
        </p:nvSpPr>
        <p:spPr>
          <a:xfrm>
            <a:off x="5766302" y="2328806"/>
            <a:ext cx="1339435" cy="369332"/>
          </a:xfrm>
          <a:prstGeom prst="rect">
            <a:avLst/>
          </a:prstGeom>
          <a:noFill/>
        </p:spPr>
        <p:txBody>
          <a:bodyPr wrap="square" rtlCol="0">
            <a:spAutoFit/>
          </a:bodyPr>
          <a:lstStyle/>
          <a:p>
            <a:pPr algn="ctr"/>
            <a:r>
              <a:rPr lang="en-GB" dirty="0"/>
              <a:t>Sampling </a:t>
            </a:r>
            <a:endParaRPr lang="en-US" dirty="0"/>
          </a:p>
        </p:txBody>
      </p:sp>
      <p:cxnSp>
        <p:nvCxnSpPr>
          <p:cNvPr id="126" name="Straight Connector 125">
            <a:extLst>
              <a:ext uri="{FF2B5EF4-FFF2-40B4-BE49-F238E27FC236}">
                <a16:creationId xmlns:a16="http://schemas.microsoft.com/office/drawing/2014/main" id="{4BC3A433-29D2-457A-843D-A0A359500683}"/>
              </a:ext>
            </a:extLst>
          </p:cNvPr>
          <p:cNvCxnSpPr>
            <a:cxnSpLocks/>
          </p:cNvCxnSpPr>
          <p:nvPr/>
        </p:nvCxnSpPr>
        <p:spPr>
          <a:xfrm>
            <a:off x="4671565" y="2251767"/>
            <a:ext cx="1207037" cy="253814"/>
          </a:xfrm>
          <a:prstGeom prst="line">
            <a:avLst/>
          </a:prstGeom>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323C987-9899-441C-ADB3-6D53D5F27BAE}"/>
              </a:ext>
            </a:extLst>
          </p:cNvPr>
          <p:cNvCxnSpPr>
            <a:cxnSpLocks/>
          </p:cNvCxnSpPr>
          <p:nvPr/>
        </p:nvCxnSpPr>
        <p:spPr>
          <a:xfrm>
            <a:off x="4671565" y="2265629"/>
            <a:ext cx="1209923" cy="3425533"/>
          </a:xfrm>
          <a:prstGeom prst="line">
            <a:avLst/>
          </a:prstGeom>
        </p:spPr>
        <p:style>
          <a:lnRef idx="1">
            <a:schemeClr val="dk1"/>
          </a:lnRef>
          <a:fillRef idx="0">
            <a:schemeClr val="dk1"/>
          </a:fillRef>
          <a:effectRef idx="0">
            <a:schemeClr val="dk1"/>
          </a:effectRef>
          <a:fontRef idx="minor">
            <a:schemeClr val="tx1"/>
          </a:fontRef>
        </p:style>
      </p:cxnSp>
      <p:sp>
        <p:nvSpPr>
          <p:cNvPr id="128" name="TextBox 127">
            <a:extLst>
              <a:ext uri="{FF2B5EF4-FFF2-40B4-BE49-F238E27FC236}">
                <a16:creationId xmlns:a16="http://schemas.microsoft.com/office/drawing/2014/main" id="{57D777B9-D2A2-46ED-9397-2FEEE1628815}"/>
              </a:ext>
            </a:extLst>
          </p:cNvPr>
          <p:cNvSpPr txBox="1"/>
          <p:nvPr/>
        </p:nvSpPr>
        <p:spPr>
          <a:xfrm>
            <a:off x="5734820" y="2653341"/>
            <a:ext cx="1234647" cy="369332"/>
          </a:xfrm>
          <a:prstGeom prst="rect">
            <a:avLst/>
          </a:prstGeom>
          <a:noFill/>
        </p:spPr>
        <p:txBody>
          <a:bodyPr wrap="square" rtlCol="0">
            <a:spAutoFit/>
          </a:bodyPr>
          <a:lstStyle/>
          <a:p>
            <a:pPr algn="ctr"/>
            <a:r>
              <a:rPr lang="en-GB" dirty="0"/>
              <a:t>Testing</a:t>
            </a:r>
            <a:endParaRPr lang="en-US" dirty="0"/>
          </a:p>
        </p:txBody>
      </p:sp>
      <p:sp>
        <p:nvSpPr>
          <p:cNvPr id="129" name="TextBox 128">
            <a:extLst>
              <a:ext uri="{FF2B5EF4-FFF2-40B4-BE49-F238E27FC236}">
                <a16:creationId xmlns:a16="http://schemas.microsoft.com/office/drawing/2014/main" id="{85C534E2-3151-4B60-A84E-3A7AAD654999}"/>
              </a:ext>
            </a:extLst>
          </p:cNvPr>
          <p:cNvSpPr txBox="1"/>
          <p:nvPr/>
        </p:nvSpPr>
        <p:spPr>
          <a:xfrm>
            <a:off x="5871866" y="3028640"/>
            <a:ext cx="1306368" cy="369332"/>
          </a:xfrm>
          <a:prstGeom prst="rect">
            <a:avLst/>
          </a:prstGeom>
          <a:noFill/>
        </p:spPr>
        <p:txBody>
          <a:bodyPr wrap="square" rtlCol="0">
            <a:spAutoFit/>
          </a:bodyPr>
          <a:lstStyle/>
          <a:p>
            <a:pPr algn="ctr"/>
            <a:r>
              <a:rPr lang="en-GB" dirty="0"/>
              <a:t>Inspection</a:t>
            </a:r>
            <a:endParaRPr lang="en-US" dirty="0"/>
          </a:p>
        </p:txBody>
      </p:sp>
      <p:sp>
        <p:nvSpPr>
          <p:cNvPr id="130" name="TextBox 129">
            <a:extLst>
              <a:ext uri="{FF2B5EF4-FFF2-40B4-BE49-F238E27FC236}">
                <a16:creationId xmlns:a16="http://schemas.microsoft.com/office/drawing/2014/main" id="{0695B3C9-F944-4D5A-8415-0CDC62607C71}"/>
              </a:ext>
            </a:extLst>
          </p:cNvPr>
          <p:cNvSpPr txBox="1"/>
          <p:nvPr/>
        </p:nvSpPr>
        <p:spPr>
          <a:xfrm>
            <a:off x="5488083" y="3362192"/>
            <a:ext cx="1540934" cy="369332"/>
          </a:xfrm>
          <a:prstGeom prst="rect">
            <a:avLst/>
          </a:prstGeom>
          <a:noFill/>
        </p:spPr>
        <p:txBody>
          <a:bodyPr wrap="square" rtlCol="0">
            <a:spAutoFit/>
          </a:bodyPr>
          <a:lstStyle/>
          <a:p>
            <a:pPr algn="ctr"/>
            <a:r>
              <a:rPr lang="en-GB" dirty="0"/>
              <a:t>Audit</a:t>
            </a:r>
            <a:endParaRPr lang="en-US" dirty="0"/>
          </a:p>
        </p:txBody>
      </p:sp>
      <p:sp>
        <p:nvSpPr>
          <p:cNvPr id="134" name="TextBox 133">
            <a:extLst>
              <a:ext uri="{FF2B5EF4-FFF2-40B4-BE49-F238E27FC236}">
                <a16:creationId xmlns:a16="http://schemas.microsoft.com/office/drawing/2014/main" id="{1F9E1E18-9264-48EC-B0EA-82AF8AC91738}"/>
              </a:ext>
            </a:extLst>
          </p:cNvPr>
          <p:cNvSpPr txBox="1"/>
          <p:nvPr/>
        </p:nvSpPr>
        <p:spPr>
          <a:xfrm>
            <a:off x="5859387" y="4010259"/>
            <a:ext cx="1340166" cy="369332"/>
          </a:xfrm>
          <a:prstGeom prst="rect">
            <a:avLst/>
          </a:prstGeom>
          <a:noFill/>
        </p:spPr>
        <p:txBody>
          <a:bodyPr wrap="square" rtlCol="0">
            <a:spAutoFit/>
          </a:bodyPr>
          <a:lstStyle/>
          <a:p>
            <a:pPr algn="ctr"/>
            <a:r>
              <a:rPr lang="en-GB" dirty="0"/>
              <a:t>Validation </a:t>
            </a:r>
            <a:endParaRPr lang="en-US" dirty="0"/>
          </a:p>
        </p:txBody>
      </p:sp>
      <p:sp>
        <p:nvSpPr>
          <p:cNvPr id="135" name="TextBox 134">
            <a:extLst>
              <a:ext uri="{FF2B5EF4-FFF2-40B4-BE49-F238E27FC236}">
                <a16:creationId xmlns:a16="http://schemas.microsoft.com/office/drawing/2014/main" id="{5AA27B1A-F20E-4637-AAB2-9FCE96450533}"/>
              </a:ext>
            </a:extLst>
          </p:cNvPr>
          <p:cNvSpPr txBox="1"/>
          <p:nvPr/>
        </p:nvSpPr>
        <p:spPr>
          <a:xfrm>
            <a:off x="5854863" y="4362376"/>
            <a:ext cx="1485723" cy="369332"/>
          </a:xfrm>
          <a:prstGeom prst="rect">
            <a:avLst/>
          </a:prstGeom>
          <a:noFill/>
        </p:spPr>
        <p:txBody>
          <a:bodyPr wrap="square" rtlCol="0">
            <a:spAutoFit/>
          </a:bodyPr>
          <a:lstStyle/>
          <a:p>
            <a:pPr algn="ctr"/>
            <a:r>
              <a:rPr lang="en-GB" dirty="0"/>
              <a:t>Verification</a:t>
            </a:r>
            <a:endParaRPr lang="en-US" dirty="0"/>
          </a:p>
        </p:txBody>
      </p:sp>
      <p:sp>
        <p:nvSpPr>
          <p:cNvPr id="137" name="TextBox 136">
            <a:extLst>
              <a:ext uri="{FF2B5EF4-FFF2-40B4-BE49-F238E27FC236}">
                <a16:creationId xmlns:a16="http://schemas.microsoft.com/office/drawing/2014/main" id="{E5949B0F-3D1E-4B61-BD04-DDFEE56F7435}"/>
              </a:ext>
            </a:extLst>
          </p:cNvPr>
          <p:cNvSpPr txBox="1"/>
          <p:nvPr/>
        </p:nvSpPr>
        <p:spPr>
          <a:xfrm>
            <a:off x="5920677" y="4699681"/>
            <a:ext cx="1030683" cy="369332"/>
          </a:xfrm>
          <a:prstGeom prst="rect">
            <a:avLst/>
          </a:prstGeom>
          <a:noFill/>
        </p:spPr>
        <p:txBody>
          <a:bodyPr wrap="square" rtlCol="0">
            <a:spAutoFit/>
          </a:bodyPr>
          <a:lstStyle/>
          <a:p>
            <a:pPr algn="ctr"/>
            <a:r>
              <a:rPr lang="en-GB" dirty="0"/>
              <a:t>Review</a:t>
            </a:r>
            <a:endParaRPr lang="en-US" dirty="0"/>
          </a:p>
        </p:txBody>
      </p:sp>
      <p:sp>
        <p:nvSpPr>
          <p:cNvPr id="139" name="TextBox 138">
            <a:extLst>
              <a:ext uri="{FF2B5EF4-FFF2-40B4-BE49-F238E27FC236}">
                <a16:creationId xmlns:a16="http://schemas.microsoft.com/office/drawing/2014/main" id="{C4E33C47-CDE3-4740-8320-1C4A3A9FFE43}"/>
              </a:ext>
            </a:extLst>
          </p:cNvPr>
          <p:cNvSpPr txBox="1"/>
          <p:nvPr/>
        </p:nvSpPr>
        <p:spPr>
          <a:xfrm>
            <a:off x="5999482" y="5070473"/>
            <a:ext cx="1104465" cy="369332"/>
          </a:xfrm>
          <a:prstGeom prst="rect">
            <a:avLst/>
          </a:prstGeom>
          <a:noFill/>
        </p:spPr>
        <p:txBody>
          <a:bodyPr wrap="square" rtlCol="0">
            <a:spAutoFit/>
          </a:bodyPr>
          <a:lstStyle/>
          <a:p>
            <a:pPr algn="ctr"/>
            <a:r>
              <a:rPr lang="en-GB" dirty="0"/>
              <a:t>Decision</a:t>
            </a:r>
            <a:endParaRPr lang="en-US" dirty="0"/>
          </a:p>
        </p:txBody>
      </p:sp>
      <p:sp>
        <p:nvSpPr>
          <p:cNvPr id="140" name="TextBox 139">
            <a:extLst>
              <a:ext uri="{FF2B5EF4-FFF2-40B4-BE49-F238E27FC236}">
                <a16:creationId xmlns:a16="http://schemas.microsoft.com/office/drawing/2014/main" id="{006CCB18-00FB-4BF5-B54C-1016760E57D9}"/>
              </a:ext>
            </a:extLst>
          </p:cNvPr>
          <p:cNvSpPr txBox="1"/>
          <p:nvPr/>
        </p:nvSpPr>
        <p:spPr>
          <a:xfrm>
            <a:off x="5450655" y="5442726"/>
            <a:ext cx="3779861" cy="861774"/>
          </a:xfrm>
          <a:prstGeom prst="rect">
            <a:avLst/>
          </a:prstGeom>
          <a:noFill/>
        </p:spPr>
        <p:txBody>
          <a:bodyPr wrap="square" rtlCol="0">
            <a:spAutoFit/>
          </a:bodyPr>
          <a:lstStyle/>
          <a:p>
            <a:pPr algn="ctr"/>
            <a:r>
              <a:rPr lang="en-GB" b="1" dirty="0"/>
              <a:t>Second party attestation </a:t>
            </a:r>
          </a:p>
          <a:p>
            <a:pPr algn="ctr"/>
            <a:r>
              <a:rPr lang="en-GB" sz="1600" dirty="0"/>
              <a:t>(undefined – see ISO/IEC 17000, Annex A)</a:t>
            </a:r>
            <a:endParaRPr lang="en-US" sz="1600" dirty="0"/>
          </a:p>
        </p:txBody>
      </p:sp>
      <p:cxnSp>
        <p:nvCxnSpPr>
          <p:cNvPr id="141" name="Straight Connector 140">
            <a:extLst>
              <a:ext uri="{FF2B5EF4-FFF2-40B4-BE49-F238E27FC236}">
                <a16:creationId xmlns:a16="http://schemas.microsoft.com/office/drawing/2014/main" id="{0A47F042-99AF-4731-A0CB-5CC5890D124A}"/>
              </a:ext>
            </a:extLst>
          </p:cNvPr>
          <p:cNvCxnSpPr>
            <a:cxnSpLocks/>
            <a:endCxn id="139" idx="1"/>
          </p:cNvCxnSpPr>
          <p:nvPr/>
        </p:nvCxnSpPr>
        <p:spPr>
          <a:xfrm>
            <a:off x="4671565" y="2220380"/>
            <a:ext cx="1327917" cy="3034759"/>
          </a:xfrm>
          <a:prstGeom prst="line">
            <a:avLst/>
          </a:prstGeom>
        </p:spPr>
        <p:style>
          <a:lnRef idx="1">
            <a:schemeClr val="dk1"/>
          </a:lnRef>
          <a:fillRef idx="0">
            <a:schemeClr val="dk1"/>
          </a:fillRef>
          <a:effectRef idx="0">
            <a:schemeClr val="dk1"/>
          </a:effectRef>
          <a:fontRef idx="minor">
            <a:schemeClr val="tx1"/>
          </a:fontRef>
        </p:style>
      </p:cxnSp>
      <p:cxnSp>
        <p:nvCxnSpPr>
          <p:cNvPr id="143" name="Straight Connector 142">
            <a:extLst>
              <a:ext uri="{FF2B5EF4-FFF2-40B4-BE49-F238E27FC236}">
                <a16:creationId xmlns:a16="http://schemas.microsoft.com/office/drawing/2014/main" id="{C5F8A018-BED5-431C-8C8E-C3ED39A3EC86}"/>
              </a:ext>
            </a:extLst>
          </p:cNvPr>
          <p:cNvCxnSpPr>
            <a:cxnSpLocks/>
          </p:cNvCxnSpPr>
          <p:nvPr/>
        </p:nvCxnSpPr>
        <p:spPr>
          <a:xfrm>
            <a:off x="4743401" y="2407967"/>
            <a:ext cx="1204452" cy="2427163"/>
          </a:xfrm>
          <a:prstGeom prst="line">
            <a:avLst/>
          </a:prstGeom>
        </p:spPr>
        <p:style>
          <a:lnRef idx="1">
            <a:schemeClr val="dk1"/>
          </a:lnRef>
          <a:fillRef idx="0">
            <a:schemeClr val="dk1"/>
          </a:fillRef>
          <a:effectRef idx="0">
            <a:schemeClr val="dk1"/>
          </a:effectRef>
          <a:fontRef idx="minor">
            <a:schemeClr val="tx1"/>
          </a:fontRef>
        </p:style>
      </p:cxnSp>
      <p:cxnSp>
        <p:nvCxnSpPr>
          <p:cNvPr id="144" name="Straight Connector 143">
            <a:extLst>
              <a:ext uri="{FF2B5EF4-FFF2-40B4-BE49-F238E27FC236}">
                <a16:creationId xmlns:a16="http://schemas.microsoft.com/office/drawing/2014/main" id="{2EFD8BE1-97C3-42C3-A5DC-6C19EF547B9D}"/>
              </a:ext>
            </a:extLst>
          </p:cNvPr>
          <p:cNvCxnSpPr>
            <a:cxnSpLocks/>
          </p:cNvCxnSpPr>
          <p:nvPr/>
        </p:nvCxnSpPr>
        <p:spPr>
          <a:xfrm>
            <a:off x="4640039" y="2246072"/>
            <a:ext cx="1278864" cy="985770"/>
          </a:xfrm>
          <a:prstGeom prst="line">
            <a:avLst/>
          </a:prstGeom>
        </p:spPr>
        <p:style>
          <a:lnRef idx="1">
            <a:schemeClr val="dk1"/>
          </a:lnRef>
          <a:fillRef idx="0">
            <a:schemeClr val="dk1"/>
          </a:fillRef>
          <a:effectRef idx="0">
            <a:schemeClr val="dk1"/>
          </a:effectRef>
          <a:fontRef idx="minor">
            <a:schemeClr val="tx1"/>
          </a:fontRef>
        </p:style>
      </p:cxnSp>
      <p:cxnSp>
        <p:nvCxnSpPr>
          <p:cNvPr id="145" name="Straight Connector 144">
            <a:extLst>
              <a:ext uri="{FF2B5EF4-FFF2-40B4-BE49-F238E27FC236}">
                <a16:creationId xmlns:a16="http://schemas.microsoft.com/office/drawing/2014/main" id="{E9AE532B-BB4F-45F2-B765-18248914DB0D}"/>
              </a:ext>
            </a:extLst>
          </p:cNvPr>
          <p:cNvCxnSpPr>
            <a:cxnSpLocks/>
          </p:cNvCxnSpPr>
          <p:nvPr/>
        </p:nvCxnSpPr>
        <p:spPr>
          <a:xfrm>
            <a:off x="4682543" y="2237544"/>
            <a:ext cx="1210193" cy="581918"/>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Connector 145">
            <a:extLst>
              <a:ext uri="{FF2B5EF4-FFF2-40B4-BE49-F238E27FC236}">
                <a16:creationId xmlns:a16="http://schemas.microsoft.com/office/drawing/2014/main" id="{DB853472-DE0A-4361-965A-AC1E6F521A51}"/>
              </a:ext>
            </a:extLst>
          </p:cNvPr>
          <p:cNvCxnSpPr>
            <a:cxnSpLocks/>
          </p:cNvCxnSpPr>
          <p:nvPr/>
        </p:nvCxnSpPr>
        <p:spPr>
          <a:xfrm>
            <a:off x="4682543" y="2251767"/>
            <a:ext cx="1331585" cy="1891447"/>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E1F14ED7-86A4-4207-B43D-5E60B81C864D}"/>
              </a:ext>
            </a:extLst>
          </p:cNvPr>
          <p:cNvCxnSpPr>
            <a:cxnSpLocks/>
          </p:cNvCxnSpPr>
          <p:nvPr/>
        </p:nvCxnSpPr>
        <p:spPr>
          <a:xfrm>
            <a:off x="4677095" y="2257734"/>
            <a:ext cx="1258639" cy="1285133"/>
          </a:xfrm>
          <a:prstGeom prst="line">
            <a:avLst/>
          </a:prstGeom>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957F9782-0FC4-46B9-AAA9-5652310305B3}"/>
              </a:ext>
            </a:extLst>
          </p:cNvPr>
          <p:cNvCxnSpPr>
            <a:cxnSpLocks/>
          </p:cNvCxnSpPr>
          <p:nvPr/>
        </p:nvCxnSpPr>
        <p:spPr>
          <a:xfrm>
            <a:off x="4658592" y="2265629"/>
            <a:ext cx="1309440" cy="2207066"/>
          </a:xfrm>
          <a:prstGeom prst="line">
            <a:avLst/>
          </a:prstGeom>
        </p:spPr>
        <p:style>
          <a:lnRef idx="1">
            <a:schemeClr val="dk1"/>
          </a:lnRef>
          <a:fillRef idx="0">
            <a:schemeClr val="dk1"/>
          </a:fillRef>
          <a:effectRef idx="0">
            <a:schemeClr val="dk1"/>
          </a:effectRef>
          <a:fontRef idx="minor">
            <a:schemeClr val="tx1"/>
          </a:fontRef>
        </p:style>
      </p:cxnSp>
      <p:sp>
        <p:nvSpPr>
          <p:cNvPr id="152" name="TextBox 151">
            <a:extLst>
              <a:ext uri="{FF2B5EF4-FFF2-40B4-BE49-F238E27FC236}">
                <a16:creationId xmlns:a16="http://schemas.microsoft.com/office/drawing/2014/main" id="{E043CA8D-370C-4148-BCE0-EF85F1A1B96F}"/>
              </a:ext>
            </a:extLst>
          </p:cNvPr>
          <p:cNvSpPr txBox="1"/>
          <p:nvPr/>
        </p:nvSpPr>
        <p:spPr>
          <a:xfrm>
            <a:off x="9940834" y="2320278"/>
            <a:ext cx="1339435" cy="369332"/>
          </a:xfrm>
          <a:prstGeom prst="rect">
            <a:avLst/>
          </a:prstGeom>
          <a:noFill/>
        </p:spPr>
        <p:txBody>
          <a:bodyPr wrap="square" rtlCol="0">
            <a:spAutoFit/>
          </a:bodyPr>
          <a:lstStyle/>
          <a:p>
            <a:pPr algn="ctr"/>
            <a:r>
              <a:rPr lang="en-GB" dirty="0"/>
              <a:t>Sampling </a:t>
            </a:r>
            <a:endParaRPr lang="en-US" dirty="0"/>
          </a:p>
        </p:txBody>
      </p:sp>
      <p:cxnSp>
        <p:nvCxnSpPr>
          <p:cNvPr id="153" name="Straight Connector 152">
            <a:extLst>
              <a:ext uri="{FF2B5EF4-FFF2-40B4-BE49-F238E27FC236}">
                <a16:creationId xmlns:a16="http://schemas.microsoft.com/office/drawing/2014/main" id="{925FA103-E658-458E-94C4-31C3D099335D}"/>
              </a:ext>
            </a:extLst>
          </p:cNvPr>
          <p:cNvCxnSpPr>
            <a:cxnSpLocks/>
          </p:cNvCxnSpPr>
          <p:nvPr/>
        </p:nvCxnSpPr>
        <p:spPr>
          <a:xfrm>
            <a:off x="8833121" y="2243239"/>
            <a:ext cx="1220013" cy="253814"/>
          </a:xfrm>
          <a:prstGeom prst="line">
            <a:avLst/>
          </a:prstGeom>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7F014D29-C753-4530-88F0-0C0A11038E58}"/>
              </a:ext>
            </a:extLst>
          </p:cNvPr>
          <p:cNvCxnSpPr>
            <a:cxnSpLocks/>
            <a:endCxn id="199" idx="1"/>
          </p:cNvCxnSpPr>
          <p:nvPr/>
        </p:nvCxnSpPr>
        <p:spPr>
          <a:xfrm>
            <a:off x="8893310" y="2248651"/>
            <a:ext cx="1257353" cy="3543908"/>
          </a:xfrm>
          <a:prstGeom prst="line">
            <a:avLst/>
          </a:prstGeom>
        </p:spPr>
        <p:style>
          <a:lnRef idx="1">
            <a:schemeClr val="dk1"/>
          </a:lnRef>
          <a:fillRef idx="0">
            <a:schemeClr val="dk1"/>
          </a:fillRef>
          <a:effectRef idx="0">
            <a:schemeClr val="dk1"/>
          </a:effectRef>
          <a:fontRef idx="minor">
            <a:schemeClr val="tx1"/>
          </a:fontRef>
        </p:style>
      </p:cxnSp>
      <p:sp>
        <p:nvSpPr>
          <p:cNvPr id="155" name="TextBox 154">
            <a:extLst>
              <a:ext uri="{FF2B5EF4-FFF2-40B4-BE49-F238E27FC236}">
                <a16:creationId xmlns:a16="http://schemas.microsoft.com/office/drawing/2014/main" id="{B5175AF0-9A11-4465-98F2-D3F94F84A9E7}"/>
              </a:ext>
            </a:extLst>
          </p:cNvPr>
          <p:cNvSpPr txBox="1"/>
          <p:nvPr/>
        </p:nvSpPr>
        <p:spPr>
          <a:xfrm>
            <a:off x="9909352" y="2644813"/>
            <a:ext cx="1234647" cy="369332"/>
          </a:xfrm>
          <a:prstGeom prst="rect">
            <a:avLst/>
          </a:prstGeom>
          <a:noFill/>
        </p:spPr>
        <p:txBody>
          <a:bodyPr wrap="square" rtlCol="0">
            <a:spAutoFit/>
          </a:bodyPr>
          <a:lstStyle/>
          <a:p>
            <a:pPr algn="ctr"/>
            <a:r>
              <a:rPr lang="en-GB" dirty="0"/>
              <a:t>Testing</a:t>
            </a:r>
            <a:endParaRPr lang="en-US" dirty="0"/>
          </a:p>
        </p:txBody>
      </p:sp>
      <p:sp>
        <p:nvSpPr>
          <p:cNvPr id="156" name="TextBox 155">
            <a:extLst>
              <a:ext uri="{FF2B5EF4-FFF2-40B4-BE49-F238E27FC236}">
                <a16:creationId xmlns:a16="http://schemas.microsoft.com/office/drawing/2014/main" id="{C0D082AF-A669-409E-BE15-C51A5703F799}"/>
              </a:ext>
            </a:extLst>
          </p:cNvPr>
          <p:cNvSpPr txBox="1"/>
          <p:nvPr/>
        </p:nvSpPr>
        <p:spPr>
          <a:xfrm>
            <a:off x="10046398" y="3036076"/>
            <a:ext cx="1306368" cy="369332"/>
          </a:xfrm>
          <a:prstGeom prst="rect">
            <a:avLst/>
          </a:prstGeom>
          <a:noFill/>
        </p:spPr>
        <p:txBody>
          <a:bodyPr wrap="square" rtlCol="0">
            <a:spAutoFit/>
          </a:bodyPr>
          <a:lstStyle/>
          <a:p>
            <a:pPr algn="ctr"/>
            <a:r>
              <a:rPr lang="en-GB" dirty="0"/>
              <a:t>Inspection</a:t>
            </a:r>
            <a:endParaRPr lang="en-US" dirty="0"/>
          </a:p>
        </p:txBody>
      </p:sp>
      <p:sp>
        <p:nvSpPr>
          <p:cNvPr id="161" name="TextBox 160">
            <a:extLst>
              <a:ext uri="{FF2B5EF4-FFF2-40B4-BE49-F238E27FC236}">
                <a16:creationId xmlns:a16="http://schemas.microsoft.com/office/drawing/2014/main" id="{D0C4CC64-6F2B-4723-B43C-38B868E925E4}"/>
              </a:ext>
            </a:extLst>
          </p:cNvPr>
          <p:cNvSpPr txBox="1"/>
          <p:nvPr/>
        </p:nvSpPr>
        <p:spPr>
          <a:xfrm>
            <a:off x="9647089" y="3370907"/>
            <a:ext cx="1540934" cy="369332"/>
          </a:xfrm>
          <a:prstGeom prst="rect">
            <a:avLst/>
          </a:prstGeom>
          <a:noFill/>
        </p:spPr>
        <p:txBody>
          <a:bodyPr wrap="square" rtlCol="0">
            <a:spAutoFit/>
          </a:bodyPr>
          <a:lstStyle/>
          <a:p>
            <a:pPr algn="ctr"/>
            <a:r>
              <a:rPr lang="en-GB" dirty="0"/>
              <a:t>Audit</a:t>
            </a:r>
            <a:endParaRPr lang="en-US" dirty="0"/>
          </a:p>
        </p:txBody>
      </p:sp>
      <p:sp>
        <p:nvSpPr>
          <p:cNvPr id="162" name="TextBox 161">
            <a:extLst>
              <a:ext uri="{FF2B5EF4-FFF2-40B4-BE49-F238E27FC236}">
                <a16:creationId xmlns:a16="http://schemas.microsoft.com/office/drawing/2014/main" id="{26DED886-C8CF-46B4-8F45-F0E0811F017C}"/>
              </a:ext>
            </a:extLst>
          </p:cNvPr>
          <p:cNvSpPr txBox="1"/>
          <p:nvPr/>
        </p:nvSpPr>
        <p:spPr>
          <a:xfrm>
            <a:off x="9973286" y="3763953"/>
            <a:ext cx="1340166" cy="369332"/>
          </a:xfrm>
          <a:prstGeom prst="rect">
            <a:avLst/>
          </a:prstGeom>
          <a:noFill/>
        </p:spPr>
        <p:txBody>
          <a:bodyPr wrap="square" rtlCol="0">
            <a:spAutoFit/>
          </a:bodyPr>
          <a:lstStyle/>
          <a:p>
            <a:pPr algn="ctr"/>
            <a:r>
              <a:rPr lang="en-GB" dirty="0"/>
              <a:t>Validation </a:t>
            </a:r>
            <a:endParaRPr lang="en-US" dirty="0"/>
          </a:p>
        </p:txBody>
      </p:sp>
      <p:sp>
        <p:nvSpPr>
          <p:cNvPr id="163" name="TextBox 162">
            <a:extLst>
              <a:ext uri="{FF2B5EF4-FFF2-40B4-BE49-F238E27FC236}">
                <a16:creationId xmlns:a16="http://schemas.microsoft.com/office/drawing/2014/main" id="{18D15E54-87E6-4965-A6BB-BB7663EDF93D}"/>
              </a:ext>
            </a:extLst>
          </p:cNvPr>
          <p:cNvSpPr txBox="1"/>
          <p:nvPr/>
        </p:nvSpPr>
        <p:spPr>
          <a:xfrm>
            <a:off x="9995547" y="4122498"/>
            <a:ext cx="1485723" cy="369332"/>
          </a:xfrm>
          <a:prstGeom prst="rect">
            <a:avLst/>
          </a:prstGeom>
          <a:noFill/>
        </p:spPr>
        <p:txBody>
          <a:bodyPr wrap="square" rtlCol="0">
            <a:spAutoFit/>
          </a:bodyPr>
          <a:lstStyle/>
          <a:p>
            <a:pPr algn="ctr"/>
            <a:r>
              <a:rPr lang="en-GB" dirty="0"/>
              <a:t>Verification</a:t>
            </a:r>
            <a:endParaRPr lang="en-US" dirty="0"/>
          </a:p>
        </p:txBody>
      </p:sp>
      <p:sp>
        <p:nvSpPr>
          <p:cNvPr id="164" name="TextBox 163">
            <a:extLst>
              <a:ext uri="{FF2B5EF4-FFF2-40B4-BE49-F238E27FC236}">
                <a16:creationId xmlns:a16="http://schemas.microsoft.com/office/drawing/2014/main" id="{982F8CF9-1532-44DA-B364-62B2741EC68F}"/>
              </a:ext>
            </a:extLst>
          </p:cNvPr>
          <p:cNvSpPr txBox="1"/>
          <p:nvPr/>
        </p:nvSpPr>
        <p:spPr>
          <a:xfrm>
            <a:off x="10047164" y="4472695"/>
            <a:ext cx="1030683" cy="369332"/>
          </a:xfrm>
          <a:prstGeom prst="rect">
            <a:avLst/>
          </a:prstGeom>
          <a:noFill/>
        </p:spPr>
        <p:txBody>
          <a:bodyPr wrap="square" rtlCol="0">
            <a:spAutoFit/>
          </a:bodyPr>
          <a:lstStyle/>
          <a:p>
            <a:pPr algn="ctr"/>
            <a:r>
              <a:rPr lang="en-GB" dirty="0"/>
              <a:t>Review</a:t>
            </a:r>
            <a:endParaRPr lang="en-US" dirty="0"/>
          </a:p>
        </p:txBody>
      </p:sp>
      <p:sp>
        <p:nvSpPr>
          <p:cNvPr id="165" name="TextBox 164">
            <a:extLst>
              <a:ext uri="{FF2B5EF4-FFF2-40B4-BE49-F238E27FC236}">
                <a16:creationId xmlns:a16="http://schemas.microsoft.com/office/drawing/2014/main" id="{392A63B8-386E-43E3-8336-06DCF8C0A1B3}"/>
              </a:ext>
            </a:extLst>
          </p:cNvPr>
          <p:cNvSpPr txBox="1"/>
          <p:nvPr/>
        </p:nvSpPr>
        <p:spPr>
          <a:xfrm>
            <a:off x="10147222" y="4839596"/>
            <a:ext cx="1104465" cy="369332"/>
          </a:xfrm>
          <a:prstGeom prst="rect">
            <a:avLst/>
          </a:prstGeom>
          <a:noFill/>
        </p:spPr>
        <p:txBody>
          <a:bodyPr wrap="square" rtlCol="0">
            <a:spAutoFit/>
          </a:bodyPr>
          <a:lstStyle/>
          <a:p>
            <a:pPr algn="ctr"/>
            <a:r>
              <a:rPr lang="en-GB" dirty="0"/>
              <a:t>Decision</a:t>
            </a:r>
            <a:endParaRPr lang="en-US" dirty="0"/>
          </a:p>
        </p:txBody>
      </p:sp>
      <p:sp>
        <p:nvSpPr>
          <p:cNvPr id="166" name="TextBox 165">
            <a:extLst>
              <a:ext uri="{FF2B5EF4-FFF2-40B4-BE49-F238E27FC236}">
                <a16:creationId xmlns:a16="http://schemas.microsoft.com/office/drawing/2014/main" id="{73408CDD-B336-454E-BF11-D75137821BAF}"/>
              </a:ext>
            </a:extLst>
          </p:cNvPr>
          <p:cNvSpPr txBox="1"/>
          <p:nvPr/>
        </p:nvSpPr>
        <p:spPr>
          <a:xfrm>
            <a:off x="10104131" y="5248348"/>
            <a:ext cx="1639066" cy="369332"/>
          </a:xfrm>
          <a:prstGeom prst="rect">
            <a:avLst/>
          </a:prstGeom>
          <a:noFill/>
        </p:spPr>
        <p:txBody>
          <a:bodyPr wrap="square" rtlCol="0">
            <a:spAutoFit/>
          </a:bodyPr>
          <a:lstStyle/>
          <a:p>
            <a:pPr algn="ctr"/>
            <a:r>
              <a:rPr lang="en-GB" b="1" dirty="0"/>
              <a:t>Certification</a:t>
            </a:r>
            <a:r>
              <a:rPr lang="en-GB" dirty="0"/>
              <a:t> </a:t>
            </a:r>
            <a:endParaRPr lang="en-US" dirty="0"/>
          </a:p>
        </p:txBody>
      </p:sp>
      <p:cxnSp>
        <p:nvCxnSpPr>
          <p:cNvPr id="167" name="Straight Connector 166">
            <a:extLst>
              <a:ext uri="{FF2B5EF4-FFF2-40B4-BE49-F238E27FC236}">
                <a16:creationId xmlns:a16="http://schemas.microsoft.com/office/drawing/2014/main" id="{54D147E3-5DE1-49A8-A84E-513E528A9B52}"/>
              </a:ext>
            </a:extLst>
          </p:cNvPr>
          <p:cNvCxnSpPr>
            <a:cxnSpLocks/>
            <a:endCxn id="165" idx="1"/>
          </p:cNvCxnSpPr>
          <p:nvPr/>
        </p:nvCxnSpPr>
        <p:spPr>
          <a:xfrm>
            <a:off x="8874989" y="2294078"/>
            <a:ext cx="1272233" cy="2730184"/>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040F212D-B4C4-4D3E-A30E-2ED2405F4BC3}"/>
              </a:ext>
            </a:extLst>
          </p:cNvPr>
          <p:cNvCxnSpPr>
            <a:cxnSpLocks/>
          </p:cNvCxnSpPr>
          <p:nvPr/>
        </p:nvCxnSpPr>
        <p:spPr>
          <a:xfrm>
            <a:off x="8842712" y="2230198"/>
            <a:ext cx="1292629" cy="2334934"/>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E66B2A37-CCBB-48A2-87A5-65D983A70944}"/>
              </a:ext>
            </a:extLst>
          </p:cNvPr>
          <p:cNvCxnSpPr>
            <a:cxnSpLocks/>
          </p:cNvCxnSpPr>
          <p:nvPr/>
        </p:nvCxnSpPr>
        <p:spPr>
          <a:xfrm>
            <a:off x="8814571" y="2237544"/>
            <a:ext cx="1327177" cy="985770"/>
          </a:xfrm>
          <a:prstGeom prst="line">
            <a:avLst/>
          </a:prstGeom>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1AC88545-142A-4D96-AD8C-7AACB7FA9010}"/>
              </a:ext>
            </a:extLst>
          </p:cNvPr>
          <p:cNvCxnSpPr>
            <a:cxnSpLocks/>
          </p:cNvCxnSpPr>
          <p:nvPr/>
        </p:nvCxnSpPr>
        <p:spPr>
          <a:xfrm>
            <a:off x="8813520" y="2246390"/>
            <a:ext cx="1253748" cy="564544"/>
          </a:xfrm>
          <a:prstGeom prst="line">
            <a:avLst/>
          </a:prstGeom>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52DC458D-05F8-4688-9B94-F87C1B67E3B6}"/>
              </a:ext>
            </a:extLst>
          </p:cNvPr>
          <p:cNvCxnSpPr>
            <a:cxnSpLocks/>
          </p:cNvCxnSpPr>
          <p:nvPr/>
        </p:nvCxnSpPr>
        <p:spPr>
          <a:xfrm>
            <a:off x="8833124" y="2239793"/>
            <a:ext cx="1237419" cy="1665953"/>
          </a:xfrm>
          <a:prstGeom prst="line">
            <a:avLst/>
          </a:prstGeom>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E99E458E-62C6-45BA-88AA-F7AF27278820}"/>
              </a:ext>
            </a:extLst>
          </p:cNvPr>
          <p:cNvCxnSpPr>
            <a:cxnSpLocks/>
          </p:cNvCxnSpPr>
          <p:nvPr/>
        </p:nvCxnSpPr>
        <p:spPr>
          <a:xfrm>
            <a:off x="8851627" y="2249206"/>
            <a:ext cx="1258639" cy="1285133"/>
          </a:xfrm>
          <a:prstGeom prst="line">
            <a:avLst/>
          </a:prstGeom>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145B93C5-70AE-426D-92F8-AA2BF94E449E}"/>
              </a:ext>
            </a:extLst>
          </p:cNvPr>
          <p:cNvCxnSpPr>
            <a:cxnSpLocks/>
          </p:cNvCxnSpPr>
          <p:nvPr/>
        </p:nvCxnSpPr>
        <p:spPr>
          <a:xfrm>
            <a:off x="8833124" y="2257101"/>
            <a:ext cx="1272099" cy="2022624"/>
          </a:xfrm>
          <a:prstGeom prst="line">
            <a:avLst/>
          </a:prstGeom>
        </p:spPr>
        <p:style>
          <a:lnRef idx="1">
            <a:schemeClr val="dk1"/>
          </a:lnRef>
          <a:fillRef idx="0">
            <a:schemeClr val="dk1"/>
          </a:fillRef>
          <a:effectRef idx="0">
            <a:schemeClr val="dk1"/>
          </a:effectRef>
          <a:fontRef idx="minor">
            <a:schemeClr val="tx1"/>
          </a:fontRef>
        </p:style>
      </p:cxnSp>
      <p:cxnSp>
        <p:nvCxnSpPr>
          <p:cNvPr id="180" name="Straight Connector 179">
            <a:extLst>
              <a:ext uri="{FF2B5EF4-FFF2-40B4-BE49-F238E27FC236}">
                <a16:creationId xmlns:a16="http://schemas.microsoft.com/office/drawing/2014/main" id="{3EEB032D-2620-4760-8076-68965A2CD70C}"/>
              </a:ext>
            </a:extLst>
          </p:cNvPr>
          <p:cNvCxnSpPr>
            <a:cxnSpLocks/>
          </p:cNvCxnSpPr>
          <p:nvPr/>
        </p:nvCxnSpPr>
        <p:spPr>
          <a:xfrm>
            <a:off x="4685818" y="2245261"/>
            <a:ext cx="1246798" cy="1552740"/>
          </a:xfrm>
          <a:prstGeom prst="line">
            <a:avLst/>
          </a:prstGeom>
        </p:spPr>
        <p:style>
          <a:lnRef idx="1">
            <a:schemeClr val="dk1"/>
          </a:lnRef>
          <a:fillRef idx="0">
            <a:schemeClr val="dk1"/>
          </a:fillRef>
          <a:effectRef idx="0">
            <a:schemeClr val="dk1"/>
          </a:effectRef>
          <a:fontRef idx="minor">
            <a:schemeClr val="tx1"/>
          </a:fontRef>
        </p:style>
      </p:cxnSp>
      <p:sp>
        <p:nvSpPr>
          <p:cNvPr id="181" name="TextBox 180">
            <a:extLst>
              <a:ext uri="{FF2B5EF4-FFF2-40B4-BE49-F238E27FC236}">
                <a16:creationId xmlns:a16="http://schemas.microsoft.com/office/drawing/2014/main" id="{F0A336EF-2618-4D01-810C-BD27BC94A09A}"/>
              </a:ext>
            </a:extLst>
          </p:cNvPr>
          <p:cNvSpPr txBox="1"/>
          <p:nvPr/>
        </p:nvSpPr>
        <p:spPr>
          <a:xfrm>
            <a:off x="5850526" y="3661178"/>
            <a:ext cx="2210913" cy="369332"/>
          </a:xfrm>
          <a:prstGeom prst="rect">
            <a:avLst/>
          </a:prstGeom>
          <a:noFill/>
        </p:spPr>
        <p:txBody>
          <a:bodyPr wrap="square" rtlCol="0">
            <a:spAutoFit/>
          </a:bodyPr>
          <a:lstStyle/>
          <a:p>
            <a:pPr algn="ctr"/>
            <a:r>
              <a:rPr lang="en-GB" b="1" dirty="0"/>
              <a:t>Peer assessment</a:t>
            </a:r>
            <a:endParaRPr lang="en-US" b="1" dirty="0"/>
          </a:p>
        </p:txBody>
      </p:sp>
      <p:sp>
        <p:nvSpPr>
          <p:cNvPr id="182" name="TextBox 181">
            <a:extLst>
              <a:ext uri="{FF2B5EF4-FFF2-40B4-BE49-F238E27FC236}">
                <a16:creationId xmlns:a16="http://schemas.microsoft.com/office/drawing/2014/main" id="{7572EC00-EB04-4E1D-BC5F-C4E91B08B368}"/>
              </a:ext>
            </a:extLst>
          </p:cNvPr>
          <p:cNvSpPr txBox="1"/>
          <p:nvPr/>
        </p:nvSpPr>
        <p:spPr>
          <a:xfrm>
            <a:off x="7259017" y="4195800"/>
            <a:ext cx="2249842" cy="369332"/>
          </a:xfrm>
          <a:prstGeom prst="rect">
            <a:avLst/>
          </a:prstGeom>
          <a:noFill/>
        </p:spPr>
        <p:txBody>
          <a:bodyPr wrap="square" rtlCol="0">
            <a:spAutoFit/>
          </a:bodyPr>
          <a:lstStyle/>
          <a:p>
            <a:pPr algn="ctr"/>
            <a:r>
              <a:rPr lang="en-GB" dirty="0"/>
              <a:t>Agreement group </a:t>
            </a:r>
            <a:endParaRPr lang="en-US" dirty="0"/>
          </a:p>
        </p:txBody>
      </p:sp>
      <p:cxnSp>
        <p:nvCxnSpPr>
          <p:cNvPr id="183" name="Straight Connector 182">
            <a:extLst>
              <a:ext uri="{FF2B5EF4-FFF2-40B4-BE49-F238E27FC236}">
                <a16:creationId xmlns:a16="http://schemas.microsoft.com/office/drawing/2014/main" id="{60C106CF-147F-4092-A82A-5A81A43EAE81}"/>
              </a:ext>
            </a:extLst>
          </p:cNvPr>
          <p:cNvCxnSpPr>
            <a:cxnSpLocks/>
          </p:cNvCxnSpPr>
          <p:nvPr/>
        </p:nvCxnSpPr>
        <p:spPr>
          <a:xfrm>
            <a:off x="7658383" y="3959083"/>
            <a:ext cx="581617" cy="334633"/>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97" name="TextBox 196">
            <a:extLst>
              <a:ext uri="{FF2B5EF4-FFF2-40B4-BE49-F238E27FC236}">
                <a16:creationId xmlns:a16="http://schemas.microsoft.com/office/drawing/2014/main" id="{E651548E-CC4C-4567-B2AF-6EAE45274A1E}"/>
              </a:ext>
            </a:extLst>
          </p:cNvPr>
          <p:cNvSpPr txBox="1"/>
          <p:nvPr/>
        </p:nvSpPr>
        <p:spPr>
          <a:xfrm>
            <a:off x="8798404" y="6374190"/>
            <a:ext cx="2249842" cy="369332"/>
          </a:xfrm>
          <a:prstGeom prst="rect">
            <a:avLst/>
          </a:prstGeom>
          <a:noFill/>
        </p:spPr>
        <p:txBody>
          <a:bodyPr wrap="square" rtlCol="0">
            <a:spAutoFit/>
          </a:bodyPr>
          <a:lstStyle/>
          <a:p>
            <a:pPr algn="ctr"/>
            <a:r>
              <a:rPr lang="en-GB" dirty="0"/>
              <a:t>Accreditation body</a:t>
            </a:r>
            <a:endParaRPr lang="en-US" dirty="0"/>
          </a:p>
        </p:txBody>
      </p:sp>
      <p:sp>
        <p:nvSpPr>
          <p:cNvPr id="199" name="TextBox 198">
            <a:extLst>
              <a:ext uri="{FF2B5EF4-FFF2-40B4-BE49-F238E27FC236}">
                <a16:creationId xmlns:a16="http://schemas.microsoft.com/office/drawing/2014/main" id="{7291D2EF-9891-457C-A7FD-BA42082770BC}"/>
              </a:ext>
            </a:extLst>
          </p:cNvPr>
          <p:cNvSpPr txBox="1"/>
          <p:nvPr/>
        </p:nvSpPr>
        <p:spPr>
          <a:xfrm>
            <a:off x="10150663" y="5607893"/>
            <a:ext cx="1799933" cy="369332"/>
          </a:xfrm>
          <a:prstGeom prst="rect">
            <a:avLst/>
          </a:prstGeom>
          <a:noFill/>
        </p:spPr>
        <p:txBody>
          <a:bodyPr wrap="square" rtlCol="0">
            <a:spAutoFit/>
          </a:bodyPr>
          <a:lstStyle/>
          <a:p>
            <a:pPr algn="ctr"/>
            <a:r>
              <a:rPr lang="en-GB" b="1" dirty="0"/>
              <a:t>Accreditation</a:t>
            </a:r>
            <a:r>
              <a:rPr lang="en-GB" dirty="0"/>
              <a:t> </a:t>
            </a:r>
            <a:endParaRPr lang="en-US" dirty="0"/>
          </a:p>
        </p:txBody>
      </p:sp>
      <p:cxnSp>
        <p:nvCxnSpPr>
          <p:cNvPr id="205" name="Straight Connector 204">
            <a:extLst>
              <a:ext uri="{FF2B5EF4-FFF2-40B4-BE49-F238E27FC236}">
                <a16:creationId xmlns:a16="http://schemas.microsoft.com/office/drawing/2014/main" id="{E1786BA0-A4B4-4E4A-8A5E-195C76863844}"/>
              </a:ext>
            </a:extLst>
          </p:cNvPr>
          <p:cNvCxnSpPr>
            <a:cxnSpLocks/>
          </p:cNvCxnSpPr>
          <p:nvPr/>
        </p:nvCxnSpPr>
        <p:spPr>
          <a:xfrm>
            <a:off x="8874989" y="2294078"/>
            <a:ext cx="1196865" cy="3037351"/>
          </a:xfrm>
          <a:prstGeom prst="line">
            <a:avLst/>
          </a:prstGeom>
        </p:spPr>
        <p:style>
          <a:lnRef idx="1">
            <a:schemeClr val="dk1"/>
          </a:lnRef>
          <a:fillRef idx="0">
            <a:schemeClr val="dk1"/>
          </a:fillRef>
          <a:effectRef idx="0">
            <a:schemeClr val="dk1"/>
          </a:effectRef>
          <a:fontRef idx="minor">
            <a:schemeClr val="tx1"/>
          </a:fontRef>
        </p:style>
      </p:cxnSp>
      <p:cxnSp>
        <p:nvCxnSpPr>
          <p:cNvPr id="211" name="Straight Connector 210">
            <a:extLst>
              <a:ext uri="{FF2B5EF4-FFF2-40B4-BE49-F238E27FC236}">
                <a16:creationId xmlns:a16="http://schemas.microsoft.com/office/drawing/2014/main" id="{5EF9A53B-47A3-4D32-B8BC-09DF00091846}"/>
              </a:ext>
            </a:extLst>
          </p:cNvPr>
          <p:cNvCxnSpPr>
            <a:cxnSpLocks/>
            <a:endCxn id="197" idx="0"/>
          </p:cNvCxnSpPr>
          <p:nvPr/>
        </p:nvCxnSpPr>
        <p:spPr>
          <a:xfrm flipH="1">
            <a:off x="9923325" y="5954441"/>
            <a:ext cx="815084" cy="419749"/>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78" name="Picture 77">
            <a:extLst>
              <a:ext uri="{FF2B5EF4-FFF2-40B4-BE49-F238E27FC236}">
                <a16:creationId xmlns:a16="http://schemas.microsoft.com/office/drawing/2014/main" id="{140DE735-27A6-49A6-9CAD-F648AA4A9B58}"/>
              </a:ext>
            </a:extLst>
          </p:cNvPr>
          <p:cNvPicPr>
            <a:picLocks noChangeAspect="1"/>
          </p:cNvPicPr>
          <p:nvPr/>
        </p:nvPicPr>
        <p:blipFill>
          <a:blip r:embed="rId3"/>
          <a:stretch>
            <a:fillRect/>
          </a:stretch>
        </p:blipFill>
        <p:spPr>
          <a:xfrm>
            <a:off x="10928042" y="6291072"/>
            <a:ext cx="422046" cy="566928"/>
          </a:xfrm>
          <a:prstGeom prst="rect">
            <a:avLst/>
          </a:prstGeom>
        </p:spPr>
      </p:pic>
    </p:spTree>
    <p:extLst>
      <p:ext uri="{BB962C8B-B14F-4D97-AF65-F5344CB8AC3E}">
        <p14:creationId xmlns:p14="http://schemas.microsoft.com/office/powerpoint/2010/main" val="1494094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179AFE9-BBE7-407B-B47C-5BC48C38DD5F}"/>
              </a:ext>
            </a:extLst>
          </p:cNvPr>
          <p:cNvSpPr>
            <a:spLocks noGrp="1"/>
          </p:cNvSpPr>
          <p:nvPr>
            <p:ph type="body" sz="quarter" idx="12"/>
          </p:nvPr>
        </p:nvSpPr>
        <p:spPr>
          <a:xfrm>
            <a:off x="510113" y="664504"/>
            <a:ext cx="10807700" cy="646331"/>
          </a:xfrm>
        </p:spPr>
        <p:txBody>
          <a:bodyPr/>
          <a:lstStyle/>
          <a:p>
            <a:r>
              <a:rPr lang="en-US" sz="2000" dirty="0"/>
              <a:t>The following concept diagram shows general concepts ASSOCIATED WITH conformity assessment.</a:t>
            </a:r>
          </a:p>
        </p:txBody>
      </p:sp>
      <p:sp>
        <p:nvSpPr>
          <p:cNvPr id="5" name="Text Placeholder 5">
            <a:extLst>
              <a:ext uri="{FF2B5EF4-FFF2-40B4-BE49-F238E27FC236}">
                <a16:creationId xmlns:a16="http://schemas.microsoft.com/office/drawing/2014/main" id="{EF7B4856-B5A9-4764-A5D4-388C6241F964}"/>
              </a:ext>
            </a:extLst>
          </p:cNvPr>
          <p:cNvSpPr txBox="1">
            <a:spLocks/>
          </p:cNvSpPr>
          <p:nvPr/>
        </p:nvSpPr>
        <p:spPr>
          <a:xfrm>
            <a:off x="510113" y="228575"/>
            <a:ext cx="10987619" cy="424732"/>
          </a:xfrm>
          <a:prstGeom prst="rect">
            <a:avLst/>
          </a:prstGeom>
          <a:noFill/>
        </p:spPr>
        <p:txBody>
          <a:bodyPr lIns="0" rIns="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DIAGRAM 4 </a:t>
            </a:r>
            <a:endParaRPr lang="en-US" sz="2400" dirty="0"/>
          </a:p>
        </p:txBody>
      </p:sp>
      <p:sp>
        <p:nvSpPr>
          <p:cNvPr id="6" name="TextBox 5">
            <a:extLst>
              <a:ext uri="{FF2B5EF4-FFF2-40B4-BE49-F238E27FC236}">
                <a16:creationId xmlns:a16="http://schemas.microsoft.com/office/drawing/2014/main" id="{B7A54631-0925-44B9-B617-E68D1375B050}"/>
              </a:ext>
            </a:extLst>
          </p:cNvPr>
          <p:cNvSpPr txBox="1"/>
          <p:nvPr/>
        </p:nvSpPr>
        <p:spPr>
          <a:xfrm>
            <a:off x="3729928" y="1303939"/>
            <a:ext cx="3194049" cy="369332"/>
          </a:xfrm>
          <a:prstGeom prst="rect">
            <a:avLst/>
          </a:prstGeom>
          <a:noFill/>
        </p:spPr>
        <p:txBody>
          <a:bodyPr wrap="square" rtlCol="0">
            <a:spAutoFit/>
          </a:bodyPr>
          <a:lstStyle/>
          <a:p>
            <a:pPr algn="ctr"/>
            <a:r>
              <a:rPr lang="en-GB" dirty="0"/>
              <a:t>Conformity assessment </a:t>
            </a:r>
            <a:endParaRPr lang="en-US" dirty="0"/>
          </a:p>
        </p:txBody>
      </p:sp>
      <p:cxnSp>
        <p:nvCxnSpPr>
          <p:cNvPr id="13" name="Straight Arrow Connector 12">
            <a:extLst>
              <a:ext uri="{FF2B5EF4-FFF2-40B4-BE49-F238E27FC236}">
                <a16:creationId xmlns:a16="http://schemas.microsoft.com/office/drawing/2014/main" id="{6B1D270B-4E70-4F40-934D-59DBA956AECF}"/>
              </a:ext>
            </a:extLst>
          </p:cNvPr>
          <p:cNvCxnSpPr>
            <a:cxnSpLocks/>
          </p:cNvCxnSpPr>
          <p:nvPr/>
        </p:nvCxnSpPr>
        <p:spPr>
          <a:xfrm flipH="1">
            <a:off x="6169422" y="3388472"/>
            <a:ext cx="527712" cy="310963"/>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a:extLst>
              <a:ext uri="{FF2B5EF4-FFF2-40B4-BE49-F238E27FC236}">
                <a16:creationId xmlns:a16="http://schemas.microsoft.com/office/drawing/2014/main" id="{574C3210-C9FC-4081-9B1B-4271A33585BF}"/>
              </a:ext>
            </a:extLst>
          </p:cNvPr>
          <p:cNvCxnSpPr>
            <a:cxnSpLocks/>
            <a:stCxn id="6" idx="2"/>
            <a:endCxn id="26" idx="0"/>
          </p:cNvCxnSpPr>
          <p:nvPr/>
        </p:nvCxnSpPr>
        <p:spPr>
          <a:xfrm flipH="1">
            <a:off x="4851314" y="1673271"/>
            <a:ext cx="475639" cy="1752024"/>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a:extLst>
              <a:ext uri="{FF2B5EF4-FFF2-40B4-BE49-F238E27FC236}">
                <a16:creationId xmlns:a16="http://schemas.microsoft.com/office/drawing/2014/main" id="{1FADB77B-8B4C-4F9F-8CEC-6E16157B4910}"/>
              </a:ext>
            </a:extLst>
          </p:cNvPr>
          <p:cNvCxnSpPr>
            <a:cxnSpLocks/>
          </p:cNvCxnSpPr>
          <p:nvPr/>
        </p:nvCxnSpPr>
        <p:spPr>
          <a:xfrm flipH="1">
            <a:off x="1440396" y="2642582"/>
            <a:ext cx="204368" cy="457295"/>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E791B551-CC15-4594-81C6-2D325AA42D3B}"/>
              </a:ext>
            </a:extLst>
          </p:cNvPr>
          <p:cNvCxnSpPr>
            <a:cxnSpLocks/>
          </p:cNvCxnSpPr>
          <p:nvPr/>
        </p:nvCxnSpPr>
        <p:spPr>
          <a:xfrm flipV="1">
            <a:off x="2945914" y="1663354"/>
            <a:ext cx="1425094" cy="56769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1D1272F7-21AA-49DF-97E6-B0A56825AB5E}"/>
              </a:ext>
            </a:extLst>
          </p:cNvPr>
          <p:cNvCxnSpPr>
            <a:cxnSpLocks/>
            <a:endCxn id="105" idx="0"/>
          </p:cNvCxnSpPr>
          <p:nvPr/>
        </p:nvCxnSpPr>
        <p:spPr>
          <a:xfrm>
            <a:off x="5530483" y="1710094"/>
            <a:ext cx="3700011" cy="162790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1" name="TextBox 20">
            <a:extLst>
              <a:ext uri="{FF2B5EF4-FFF2-40B4-BE49-F238E27FC236}">
                <a16:creationId xmlns:a16="http://schemas.microsoft.com/office/drawing/2014/main" id="{12A6082E-D10A-415A-B8B9-14BC58B626C9}"/>
              </a:ext>
            </a:extLst>
          </p:cNvPr>
          <p:cNvSpPr txBox="1"/>
          <p:nvPr/>
        </p:nvSpPr>
        <p:spPr>
          <a:xfrm>
            <a:off x="6003922" y="2997378"/>
            <a:ext cx="1864374" cy="369332"/>
          </a:xfrm>
          <a:prstGeom prst="rect">
            <a:avLst/>
          </a:prstGeom>
          <a:noFill/>
        </p:spPr>
        <p:txBody>
          <a:bodyPr wrap="square" rtlCol="0">
            <a:spAutoFit/>
          </a:bodyPr>
          <a:lstStyle/>
          <a:p>
            <a:pPr algn="ctr"/>
            <a:r>
              <a:rPr lang="en-GB" dirty="0"/>
              <a:t>Independence </a:t>
            </a:r>
            <a:endParaRPr lang="en-US" dirty="0"/>
          </a:p>
        </p:txBody>
      </p:sp>
      <p:sp>
        <p:nvSpPr>
          <p:cNvPr id="22" name="TextBox 21">
            <a:extLst>
              <a:ext uri="{FF2B5EF4-FFF2-40B4-BE49-F238E27FC236}">
                <a16:creationId xmlns:a16="http://schemas.microsoft.com/office/drawing/2014/main" id="{C94B0676-8F3C-4048-8542-3D3580107BC3}"/>
              </a:ext>
            </a:extLst>
          </p:cNvPr>
          <p:cNvSpPr txBox="1"/>
          <p:nvPr/>
        </p:nvSpPr>
        <p:spPr>
          <a:xfrm>
            <a:off x="6027591" y="5941927"/>
            <a:ext cx="2093940" cy="369332"/>
          </a:xfrm>
          <a:prstGeom prst="rect">
            <a:avLst/>
          </a:prstGeom>
          <a:noFill/>
        </p:spPr>
        <p:txBody>
          <a:bodyPr wrap="square" rtlCol="0">
            <a:spAutoFit/>
          </a:bodyPr>
          <a:lstStyle/>
          <a:p>
            <a:pPr algn="ctr"/>
            <a:r>
              <a:rPr lang="en-GB" dirty="0"/>
              <a:t>Accreditation body</a:t>
            </a:r>
            <a:endParaRPr lang="en-US" dirty="0"/>
          </a:p>
        </p:txBody>
      </p:sp>
      <p:sp>
        <p:nvSpPr>
          <p:cNvPr id="24" name="TextBox 23">
            <a:extLst>
              <a:ext uri="{FF2B5EF4-FFF2-40B4-BE49-F238E27FC236}">
                <a16:creationId xmlns:a16="http://schemas.microsoft.com/office/drawing/2014/main" id="{33B2B508-AF90-4803-9053-815394E735D2}"/>
              </a:ext>
            </a:extLst>
          </p:cNvPr>
          <p:cNvSpPr txBox="1"/>
          <p:nvPr/>
        </p:nvSpPr>
        <p:spPr>
          <a:xfrm>
            <a:off x="3974328" y="4446381"/>
            <a:ext cx="3221354" cy="830997"/>
          </a:xfrm>
          <a:prstGeom prst="rect">
            <a:avLst/>
          </a:prstGeom>
          <a:noFill/>
        </p:spPr>
        <p:txBody>
          <a:bodyPr wrap="square" rtlCol="0">
            <a:spAutoFit/>
          </a:bodyPr>
          <a:lstStyle/>
          <a:p>
            <a:pPr algn="ctr"/>
            <a:r>
              <a:rPr lang="en-GB" dirty="0"/>
              <a:t>Body</a:t>
            </a:r>
          </a:p>
          <a:p>
            <a:pPr algn="ctr"/>
            <a:r>
              <a:rPr lang="en-GB" sz="1500" dirty="0"/>
              <a:t>(undefined – see ISO/IEC 17000 2.1.2, Note 2)</a:t>
            </a:r>
            <a:endParaRPr lang="en-US" sz="1500" dirty="0"/>
          </a:p>
        </p:txBody>
      </p:sp>
      <p:sp>
        <p:nvSpPr>
          <p:cNvPr id="26" name="TextBox 25">
            <a:extLst>
              <a:ext uri="{FF2B5EF4-FFF2-40B4-BE49-F238E27FC236}">
                <a16:creationId xmlns:a16="http://schemas.microsoft.com/office/drawing/2014/main" id="{7A75CF22-B126-4D74-B7FE-B6C77DFC5716}"/>
              </a:ext>
            </a:extLst>
          </p:cNvPr>
          <p:cNvSpPr txBox="1"/>
          <p:nvPr/>
        </p:nvSpPr>
        <p:spPr>
          <a:xfrm>
            <a:off x="3254289" y="3425295"/>
            <a:ext cx="3194049" cy="600164"/>
          </a:xfrm>
          <a:prstGeom prst="rect">
            <a:avLst/>
          </a:prstGeom>
          <a:noFill/>
        </p:spPr>
        <p:txBody>
          <a:bodyPr wrap="square" rtlCol="0">
            <a:spAutoFit/>
          </a:bodyPr>
          <a:lstStyle/>
          <a:p>
            <a:pPr algn="ctr"/>
            <a:r>
              <a:rPr lang="en-GB" dirty="0"/>
              <a:t>Person or organization</a:t>
            </a:r>
          </a:p>
          <a:p>
            <a:pPr algn="ctr"/>
            <a:r>
              <a:rPr lang="en-GB" sz="1500" dirty="0"/>
              <a:t>(undefined – see dictionary)</a:t>
            </a:r>
            <a:endParaRPr lang="en-US" sz="1500" dirty="0"/>
          </a:p>
        </p:txBody>
      </p:sp>
      <p:sp>
        <p:nvSpPr>
          <p:cNvPr id="39" name="TextBox 38">
            <a:extLst>
              <a:ext uri="{FF2B5EF4-FFF2-40B4-BE49-F238E27FC236}">
                <a16:creationId xmlns:a16="http://schemas.microsoft.com/office/drawing/2014/main" id="{F13CCA06-984A-4752-B86A-1D0349AAD427}"/>
              </a:ext>
            </a:extLst>
          </p:cNvPr>
          <p:cNvSpPr txBox="1"/>
          <p:nvPr/>
        </p:nvSpPr>
        <p:spPr>
          <a:xfrm>
            <a:off x="-54445" y="3150355"/>
            <a:ext cx="3194049" cy="646331"/>
          </a:xfrm>
          <a:prstGeom prst="rect">
            <a:avLst/>
          </a:prstGeom>
          <a:noFill/>
        </p:spPr>
        <p:txBody>
          <a:bodyPr wrap="square" rtlCol="0">
            <a:spAutoFit/>
          </a:bodyPr>
          <a:lstStyle/>
          <a:p>
            <a:pPr algn="ctr"/>
            <a:r>
              <a:rPr lang="en-GB" dirty="0"/>
              <a:t>Object of conformity assessment</a:t>
            </a:r>
            <a:endParaRPr lang="en-US" dirty="0"/>
          </a:p>
        </p:txBody>
      </p:sp>
      <p:sp>
        <p:nvSpPr>
          <p:cNvPr id="40" name="TextBox 39">
            <a:extLst>
              <a:ext uri="{FF2B5EF4-FFF2-40B4-BE49-F238E27FC236}">
                <a16:creationId xmlns:a16="http://schemas.microsoft.com/office/drawing/2014/main" id="{37BF1D18-1B5B-40EE-9EAF-318A63EAFAD7}"/>
              </a:ext>
            </a:extLst>
          </p:cNvPr>
          <p:cNvSpPr txBox="1"/>
          <p:nvPr/>
        </p:nvSpPr>
        <p:spPr>
          <a:xfrm>
            <a:off x="528052" y="2259448"/>
            <a:ext cx="2452162" cy="369332"/>
          </a:xfrm>
          <a:prstGeom prst="rect">
            <a:avLst/>
          </a:prstGeom>
          <a:noFill/>
        </p:spPr>
        <p:txBody>
          <a:bodyPr wrap="square" rtlCol="0">
            <a:spAutoFit/>
          </a:bodyPr>
          <a:lstStyle/>
          <a:p>
            <a:pPr algn="ctr"/>
            <a:r>
              <a:rPr lang="en-GB" dirty="0"/>
              <a:t>Specified requirement</a:t>
            </a:r>
            <a:endParaRPr lang="en-US" dirty="0"/>
          </a:p>
        </p:txBody>
      </p:sp>
      <p:cxnSp>
        <p:nvCxnSpPr>
          <p:cNvPr id="34" name="Straight Connector 33">
            <a:extLst>
              <a:ext uri="{FF2B5EF4-FFF2-40B4-BE49-F238E27FC236}">
                <a16:creationId xmlns:a16="http://schemas.microsoft.com/office/drawing/2014/main" id="{CA955EB7-F910-41E0-984F-636AF11B46E8}"/>
              </a:ext>
            </a:extLst>
          </p:cNvPr>
          <p:cNvCxnSpPr>
            <a:cxnSpLocks/>
            <a:stCxn id="26" idx="2"/>
            <a:endCxn id="24" idx="0"/>
          </p:cNvCxnSpPr>
          <p:nvPr/>
        </p:nvCxnSpPr>
        <p:spPr>
          <a:xfrm>
            <a:off x="4851314" y="4025459"/>
            <a:ext cx="733691" cy="420922"/>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604D6075-5B08-4C47-9605-4EBCF2B23170}"/>
              </a:ext>
            </a:extLst>
          </p:cNvPr>
          <p:cNvCxnSpPr>
            <a:cxnSpLocks/>
          </p:cNvCxnSpPr>
          <p:nvPr/>
        </p:nvCxnSpPr>
        <p:spPr>
          <a:xfrm flipV="1">
            <a:off x="4586677" y="5265641"/>
            <a:ext cx="1069056" cy="676287"/>
          </a:xfrm>
          <a:prstGeom prst="line">
            <a:avLst/>
          </a:prstGeom>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00FCBB40-082D-41E4-BB64-5458BF2C8035}"/>
              </a:ext>
            </a:extLst>
          </p:cNvPr>
          <p:cNvCxnSpPr>
            <a:cxnSpLocks/>
          </p:cNvCxnSpPr>
          <p:nvPr/>
        </p:nvCxnSpPr>
        <p:spPr>
          <a:xfrm>
            <a:off x="5655733" y="5265641"/>
            <a:ext cx="792605" cy="690363"/>
          </a:xfrm>
          <a:prstGeom prst="line">
            <a:avLst/>
          </a:prstGeom>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1C27C42F-A4B0-438B-A3B7-3442CD1FB43D}"/>
              </a:ext>
            </a:extLst>
          </p:cNvPr>
          <p:cNvSpPr txBox="1"/>
          <p:nvPr/>
        </p:nvSpPr>
        <p:spPr>
          <a:xfrm>
            <a:off x="1514126" y="5942184"/>
            <a:ext cx="3435293" cy="369332"/>
          </a:xfrm>
          <a:prstGeom prst="rect">
            <a:avLst/>
          </a:prstGeom>
          <a:noFill/>
        </p:spPr>
        <p:txBody>
          <a:bodyPr wrap="square" rtlCol="0">
            <a:spAutoFit/>
          </a:bodyPr>
          <a:lstStyle/>
          <a:p>
            <a:pPr algn="ctr"/>
            <a:r>
              <a:rPr lang="en-GB" dirty="0"/>
              <a:t>Conformity assessment  body</a:t>
            </a:r>
            <a:endParaRPr lang="en-US" dirty="0"/>
          </a:p>
        </p:txBody>
      </p:sp>
      <p:cxnSp>
        <p:nvCxnSpPr>
          <p:cNvPr id="48" name="Straight Arrow Connector 47">
            <a:extLst>
              <a:ext uri="{FF2B5EF4-FFF2-40B4-BE49-F238E27FC236}">
                <a16:creationId xmlns:a16="http://schemas.microsoft.com/office/drawing/2014/main" id="{51EB4AAF-11A1-46CD-9DFC-B67A703E4BE3}"/>
              </a:ext>
            </a:extLst>
          </p:cNvPr>
          <p:cNvCxnSpPr>
            <a:cxnSpLocks/>
            <a:stCxn id="22" idx="1"/>
            <a:endCxn id="47" idx="3"/>
          </p:cNvCxnSpPr>
          <p:nvPr/>
        </p:nvCxnSpPr>
        <p:spPr>
          <a:xfrm flipH="1">
            <a:off x="4949419" y="6126593"/>
            <a:ext cx="1078172" cy="257"/>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51" name="Straight Arrow Connector 50">
            <a:extLst>
              <a:ext uri="{FF2B5EF4-FFF2-40B4-BE49-F238E27FC236}">
                <a16:creationId xmlns:a16="http://schemas.microsoft.com/office/drawing/2014/main" id="{889E80F0-C38C-48A8-BA82-475E56D46313}"/>
              </a:ext>
            </a:extLst>
          </p:cNvPr>
          <p:cNvCxnSpPr>
            <a:cxnSpLocks/>
          </p:cNvCxnSpPr>
          <p:nvPr/>
        </p:nvCxnSpPr>
        <p:spPr>
          <a:xfrm flipH="1" flipV="1">
            <a:off x="3404504" y="4742503"/>
            <a:ext cx="326507" cy="97227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54" name="Straight Arrow Connector 53">
            <a:extLst>
              <a:ext uri="{FF2B5EF4-FFF2-40B4-BE49-F238E27FC236}">
                <a16:creationId xmlns:a16="http://schemas.microsoft.com/office/drawing/2014/main" id="{9799B9DB-2D84-4D06-82FE-1EABC95F3290}"/>
              </a:ext>
            </a:extLst>
          </p:cNvPr>
          <p:cNvCxnSpPr>
            <a:cxnSpLocks/>
          </p:cNvCxnSpPr>
          <p:nvPr/>
        </p:nvCxnSpPr>
        <p:spPr>
          <a:xfrm flipH="1">
            <a:off x="2328333" y="4742503"/>
            <a:ext cx="811272" cy="486136"/>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65" name="TextBox 64">
            <a:extLst>
              <a:ext uri="{FF2B5EF4-FFF2-40B4-BE49-F238E27FC236}">
                <a16:creationId xmlns:a16="http://schemas.microsoft.com/office/drawing/2014/main" id="{C2E07C26-F04A-49A9-BA71-EE0259ECACEB}"/>
              </a:ext>
            </a:extLst>
          </p:cNvPr>
          <p:cNvSpPr txBox="1"/>
          <p:nvPr/>
        </p:nvSpPr>
        <p:spPr>
          <a:xfrm>
            <a:off x="2134515" y="4286268"/>
            <a:ext cx="2452162" cy="369332"/>
          </a:xfrm>
          <a:prstGeom prst="rect">
            <a:avLst/>
          </a:prstGeom>
          <a:noFill/>
        </p:spPr>
        <p:txBody>
          <a:bodyPr wrap="square" rtlCol="0">
            <a:spAutoFit/>
          </a:bodyPr>
          <a:lstStyle/>
          <a:p>
            <a:pPr algn="ctr"/>
            <a:r>
              <a:rPr lang="en-GB" dirty="0"/>
              <a:t>Designation</a:t>
            </a:r>
            <a:endParaRPr lang="en-US" dirty="0"/>
          </a:p>
        </p:txBody>
      </p:sp>
      <p:sp>
        <p:nvSpPr>
          <p:cNvPr id="76" name="TextBox 75">
            <a:extLst>
              <a:ext uri="{FF2B5EF4-FFF2-40B4-BE49-F238E27FC236}">
                <a16:creationId xmlns:a16="http://schemas.microsoft.com/office/drawing/2014/main" id="{21EB0433-FD4E-4CEB-8B9A-E649C5A0386E}"/>
              </a:ext>
            </a:extLst>
          </p:cNvPr>
          <p:cNvSpPr txBox="1"/>
          <p:nvPr/>
        </p:nvSpPr>
        <p:spPr>
          <a:xfrm>
            <a:off x="40781" y="5177833"/>
            <a:ext cx="2452162" cy="369332"/>
          </a:xfrm>
          <a:prstGeom prst="rect">
            <a:avLst/>
          </a:prstGeom>
          <a:noFill/>
        </p:spPr>
        <p:txBody>
          <a:bodyPr wrap="square" rtlCol="0">
            <a:spAutoFit/>
          </a:bodyPr>
          <a:lstStyle/>
          <a:p>
            <a:pPr algn="ctr"/>
            <a:r>
              <a:rPr lang="en-GB" dirty="0"/>
              <a:t>Designation authority</a:t>
            </a:r>
            <a:endParaRPr lang="en-US" dirty="0"/>
          </a:p>
        </p:txBody>
      </p:sp>
      <p:cxnSp>
        <p:nvCxnSpPr>
          <p:cNvPr id="89" name="Straight Arrow Connector 88">
            <a:extLst>
              <a:ext uri="{FF2B5EF4-FFF2-40B4-BE49-F238E27FC236}">
                <a16:creationId xmlns:a16="http://schemas.microsoft.com/office/drawing/2014/main" id="{512353AF-AD73-4458-8B98-C667ED615947}"/>
              </a:ext>
            </a:extLst>
          </p:cNvPr>
          <p:cNvCxnSpPr>
            <a:cxnSpLocks/>
            <a:stCxn id="92" idx="1"/>
          </p:cNvCxnSpPr>
          <p:nvPr/>
        </p:nvCxnSpPr>
        <p:spPr>
          <a:xfrm flipH="1">
            <a:off x="5849644" y="4056867"/>
            <a:ext cx="639556" cy="46817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90" name="Straight Arrow Connector 89">
            <a:extLst>
              <a:ext uri="{FF2B5EF4-FFF2-40B4-BE49-F238E27FC236}">
                <a16:creationId xmlns:a16="http://schemas.microsoft.com/office/drawing/2014/main" id="{E6DE8DEF-B569-48F8-89E5-91C7A6D5B4CB}"/>
              </a:ext>
            </a:extLst>
          </p:cNvPr>
          <p:cNvCxnSpPr>
            <a:cxnSpLocks/>
          </p:cNvCxnSpPr>
          <p:nvPr/>
        </p:nvCxnSpPr>
        <p:spPr>
          <a:xfrm flipH="1">
            <a:off x="5993526" y="4564439"/>
            <a:ext cx="639409" cy="16124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91" name="Straight Arrow Connector 90">
            <a:extLst>
              <a:ext uri="{FF2B5EF4-FFF2-40B4-BE49-F238E27FC236}">
                <a16:creationId xmlns:a16="http://schemas.microsoft.com/office/drawing/2014/main" id="{7EAD8FB6-715E-4D28-9E3B-E961EBA4B25D}"/>
              </a:ext>
            </a:extLst>
          </p:cNvPr>
          <p:cNvCxnSpPr>
            <a:cxnSpLocks/>
          </p:cNvCxnSpPr>
          <p:nvPr/>
        </p:nvCxnSpPr>
        <p:spPr>
          <a:xfrm flipH="1">
            <a:off x="5915900" y="4311694"/>
            <a:ext cx="677212" cy="311674"/>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92" name="TextBox 91">
            <a:extLst>
              <a:ext uri="{FF2B5EF4-FFF2-40B4-BE49-F238E27FC236}">
                <a16:creationId xmlns:a16="http://schemas.microsoft.com/office/drawing/2014/main" id="{B5FEF949-43D7-43C7-AF28-9B2EC6904450}"/>
              </a:ext>
            </a:extLst>
          </p:cNvPr>
          <p:cNvSpPr txBox="1"/>
          <p:nvPr/>
        </p:nvSpPr>
        <p:spPr>
          <a:xfrm>
            <a:off x="6489200" y="3872201"/>
            <a:ext cx="1412963" cy="369332"/>
          </a:xfrm>
          <a:prstGeom prst="rect">
            <a:avLst/>
          </a:prstGeom>
          <a:noFill/>
        </p:spPr>
        <p:txBody>
          <a:bodyPr wrap="square" rtlCol="0">
            <a:spAutoFit/>
          </a:bodyPr>
          <a:lstStyle/>
          <a:p>
            <a:pPr algn="ctr"/>
            <a:r>
              <a:rPr lang="en-GB" dirty="0"/>
              <a:t>Impartiality  </a:t>
            </a:r>
            <a:endParaRPr lang="en-US" dirty="0"/>
          </a:p>
        </p:txBody>
      </p:sp>
      <p:sp>
        <p:nvSpPr>
          <p:cNvPr id="93" name="TextBox 92">
            <a:extLst>
              <a:ext uri="{FF2B5EF4-FFF2-40B4-BE49-F238E27FC236}">
                <a16:creationId xmlns:a16="http://schemas.microsoft.com/office/drawing/2014/main" id="{D7CA7D17-FDA3-4A47-80CB-08C25B7A88F5}"/>
              </a:ext>
            </a:extLst>
          </p:cNvPr>
          <p:cNvSpPr txBox="1"/>
          <p:nvPr/>
        </p:nvSpPr>
        <p:spPr>
          <a:xfrm>
            <a:off x="6053627" y="4147700"/>
            <a:ext cx="1864374" cy="369332"/>
          </a:xfrm>
          <a:prstGeom prst="rect">
            <a:avLst/>
          </a:prstGeom>
          <a:noFill/>
        </p:spPr>
        <p:txBody>
          <a:bodyPr wrap="square" rtlCol="0">
            <a:spAutoFit/>
          </a:bodyPr>
          <a:lstStyle/>
          <a:p>
            <a:pPr algn="ctr"/>
            <a:r>
              <a:rPr lang="en-GB" dirty="0"/>
              <a:t>Appeal </a:t>
            </a:r>
            <a:endParaRPr lang="en-US" dirty="0"/>
          </a:p>
        </p:txBody>
      </p:sp>
      <p:sp>
        <p:nvSpPr>
          <p:cNvPr id="94" name="TextBox 93">
            <a:extLst>
              <a:ext uri="{FF2B5EF4-FFF2-40B4-BE49-F238E27FC236}">
                <a16:creationId xmlns:a16="http://schemas.microsoft.com/office/drawing/2014/main" id="{6A9D5AE4-5F09-4579-8073-82C2E95A5E5F}"/>
              </a:ext>
            </a:extLst>
          </p:cNvPr>
          <p:cNvSpPr txBox="1"/>
          <p:nvPr/>
        </p:nvSpPr>
        <p:spPr>
          <a:xfrm>
            <a:off x="6248400" y="4418030"/>
            <a:ext cx="1864374" cy="369332"/>
          </a:xfrm>
          <a:prstGeom prst="rect">
            <a:avLst/>
          </a:prstGeom>
          <a:noFill/>
        </p:spPr>
        <p:txBody>
          <a:bodyPr wrap="square" rtlCol="0">
            <a:spAutoFit/>
          </a:bodyPr>
          <a:lstStyle/>
          <a:p>
            <a:pPr algn="ctr"/>
            <a:r>
              <a:rPr lang="en-GB" dirty="0"/>
              <a:t>Complaint </a:t>
            </a:r>
            <a:endParaRPr lang="en-US" dirty="0"/>
          </a:p>
        </p:txBody>
      </p:sp>
      <p:sp>
        <p:nvSpPr>
          <p:cNvPr id="105" name="TextBox 104">
            <a:extLst>
              <a:ext uri="{FF2B5EF4-FFF2-40B4-BE49-F238E27FC236}">
                <a16:creationId xmlns:a16="http://schemas.microsoft.com/office/drawing/2014/main" id="{BFEDDD07-BB7B-480D-90DE-07B1AC521A54}"/>
              </a:ext>
            </a:extLst>
          </p:cNvPr>
          <p:cNvSpPr txBox="1"/>
          <p:nvPr/>
        </p:nvSpPr>
        <p:spPr>
          <a:xfrm>
            <a:off x="8121531" y="3337994"/>
            <a:ext cx="2217925" cy="923330"/>
          </a:xfrm>
          <a:prstGeom prst="rect">
            <a:avLst/>
          </a:prstGeom>
          <a:noFill/>
        </p:spPr>
        <p:txBody>
          <a:bodyPr wrap="square" rtlCol="0">
            <a:spAutoFit/>
          </a:bodyPr>
          <a:lstStyle/>
          <a:p>
            <a:pPr algn="ctr"/>
            <a:r>
              <a:rPr lang="en-GB" dirty="0"/>
              <a:t>Conformity assessment scheme </a:t>
            </a:r>
            <a:endParaRPr lang="en-US" dirty="0"/>
          </a:p>
        </p:txBody>
      </p:sp>
      <p:cxnSp>
        <p:nvCxnSpPr>
          <p:cNvPr id="108" name="Straight Arrow Connector 107">
            <a:extLst>
              <a:ext uri="{FF2B5EF4-FFF2-40B4-BE49-F238E27FC236}">
                <a16:creationId xmlns:a16="http://schemas.microsoft.com/office/drawing/2014/main" id="{3BC1E467-230A-4298-A540-A0A7E3377467}"/>
              </a:ext>
            </a:extLst>
          </p:cNvPr>
          <p:cNvCxnSpPr>
            <a:cxnSpLocks/>
            <a:stCxn id="114" idx="2"/>
          </p:cNvCxnSpPr>
          <p:nvPr/>
        </p:nvCxnSpPr>
        <p:spPr>
          <a:xfrm flipH="1">
            <a:off x="9318270" y="2579764"/>
            <a:ext cx="127290" cy="65348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14" name="TextBox 113">
            <a:extLst>
              <a:ext uri="{FF2B5EF4-FFF2-40B4-BE49-F238E27FC236}">
                <a16:creationId xmlns:a16="http://schemas.microsoft.com/office/drawing/2014/main" id="{B40C4E87-45A2-4DC7-A2D5-589E9A60E931}"/>
              </a:ext>
            </a:extLst>
          </p:cNvPr>
          <p:cNvSpPr txBox="1"/>
          <p:nvPr/>
        </p:nvSpPr>
        <p:spPr>
          <a:xfrm>
            <a:off x="7848535" y="1979600"/>
            <a:ext cx="3194049" cy="600164"/>
          </a:xfrm>
          <a:prstGeom prst="rect">
            <a:avLst/>
          </a:prstGeom>
          <a:noFill/>
        </p:spPr>
        <p:txBody>
          <a:bodyPr wrap="square" rtlCol="0">
            <a:spAutoFit/>
          </a:bodyPr>
          <a:lstStyle/>
          <a:p>
            <a:pPr algn="ctr"/>
            <a:r>
              <a:rPr lang="en-GB" dirty="0"/>
              <a:t>Person or organization</a:t>
            </a:r>
          </a:p>
          <a:p>
            <a:pPr algn="ctr"/>
            <a:r>
              <a:rPr lang="en-GB" sz="1500" dirty="0"/>
              <a:t>(undefined – see dictionary)</a:t>
            </a:r>
            <a:endParaRPr lang="en-US" sz="1500" dirty="0"/>
          </a:p>
        </p:txBody>
      </p:sp>
      <p:cxnSp>
        <p:nvCxnSpPr>
          <p:cNvPr id="117" name="Straight Connector 116">
            <a:extLst>
              <a:ext uri="{FF2B5EF4-FFF2-40B4-BE49-F238E27FC236}">
                <a16:creationId xmlns:a16="http://schemas.microsoft.com/office/drawing/2014/main" id="{B4EBD1DB-A307-491F-9C62-69CF984C6425}"/>
              </a:ext>
            </a:extLst>
          </p:cNvPr>
          <p:cNvCxnSpPr>
            <a:cxnSpLocks/>
          </p:cNvCxnSpPr>
          <p:nvPr/>
        </p:nvCxnSpPr>
        <p:spPr>
          <a:xfrm flipV="1">
            <a:off x="10641171" y="1719252"/>
            <a:ext cx="559604" cy="520380"/>
          </a:xfrm>
          <a:prstGeom prst="line">
            <a:avLst/>
          </a:prstGeom>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23F9349F-B14C-4BFB-B608-845D4552BF4A}"/>
              </a:ext>
            </a:extLst>
          </p:cNvPr>
          <p:cNvCxnSpPr>
            <a:cxnSpLocks/>
          </p:cNvCxnSpPr>
          <p:nvPr/>
        </p:nvCxnSpPr>
        <p:spPr>
          <a:xfrm flipV="1">
            <a:off x="10641171" y="2219269"/>
            <a:ext cx="559604" cy="20362"/>
          </a:xfrm>
          <a:prstGeom prst="line">
            <a:avLst/>
          </a:prstGeom>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720D3389-C268-4501-8790-5EA261AD5057}"/>
              </a:ext>
            </a:extLst>
          </p:cNvPr>
          <p:cNvCxnSpPr>
            <a:cxnSpLocks/>
            <a:endCxn id="125" idx="1"/>
          </p:cNvCxnSpPr>
          <p:nvPr/>
        </p:nvCxnSpPr>
        <p:spPr>
          <a:xfrm>
            <a:off x="10641171" y="2239227"/>
            <a:ext cx="559604" cy="458769"/>
          </a:xfrm>
          <a:prstGeom prst="line">
            <a:avLst/>
          </a:prstGeom>
        </p:spPr>
        <p:style>
          <a:lnRef idx="1">
            <a:schemeClr val="dk1"/>
          </a:lnRef>
          <a:fillRef idx="0">
            <a:schemeClr val="dk1"/>
          </a:fillRef>
          <a:effectRef idx="0">
            <a:schemeClr val="dk1"/>
          </a:effectRef>
          <a:fontRef idx="minor">
            <a:schemeClr val="tx1"/>
          </a:fontRef>
        </p:style>
      </p:cxnSp>
      <p:sp>
        <p:nvSpPr>
          <p:cNvPr id="123" name="TextBox 122">
            <a:extLst>
              <a:ext uri="{FF2B5EF4-FFF2-40B4-BE49-F238E27FC236}">
                <a16:creationId xmlns:a16="http://schemas.microsoft.com/office/drawing/2014/main" id="{332D05A7-04F5-4D45-B94D-15A3E4528EDA}"/>
              </a:ext>
            </a:extLst>
          </p:cNvPr>
          <p:cNvSpPr txBox="1"/>
          <p:nvPr/>
        </p:nvSpPr>
        <p:spPr>
          <a:xfrm>
            <a:off x="10641171" y="1295408"/>
            <a:ext cx="1864374" cy="369332"/>
          </a:xfrm>
          <a:prstGeom prst="rect">
            <a:avLst/>
          </a:prstGeom>
          <a:noFill/>
        </p:spPr>
        <p:txBody>
          <a:bodyPr wrap="square" rtlCol="0">
            <a:spAutoFit/>
          </a:bodyPr>
          <a:lstStyle/>
          <a:p>
            <a:pPr algn="ctr"/>
            <a:r>
              <a:rPr lang="en-GB" dirty="0"/>
              <a:t>Participant </a:t>
            </a:r>
            <a:endParaRPr lang="en-US" dirty="0"/>
          </a:p>
        </p:txBody>
      </p:sp>
      <p:sp>
        <p:nvSpPr>
          <p:cNvPr id="124" name="TextBox 123">
            <a:extLst>
              <a:ext uri="{FF2B5EF4-FFF2-40B4-BE49-F238E27FC236}">
                <a16:creationId xmlns:a16="http://schemas.microsoft.com/office/drawing/2014/main" id="{E17E3AF6-F50A-4650-93BB-196DE6BC5734}"/>
              </a:ext>
            </a:extLst>
          </p:cNvPr>
          <p:cNvSpPr txBox="1"/>
          <p:nvPr/>
        </p:nvSpPr>
        <p:spPr>
          <a:xfrm>
            <a:off x="11137756" y="2011362"/>
            <a:ext cx="1058333" cy="369332"/>
          </a:xfrm>
          <a:prstGeom prst="rect">
            <a:avLst/>
          </a:prstGeom>
          <a:noFill/>
        </p:spPr>
        <p:txBody>
          <a:bodyPr wrap="square" rtlCol="0">
            <a:spAutoFit/>
          </a:bodyPr>
          <a:lstStyle/>
          <a:p>
            <a:pPr algn="ctr"/>
            <a:r>
              <a:rPr lang="en-GB" dirty="0"/>
              <a:t>Member </a:t>
            </a:r>
            <a:endParaRPr lang="en-US" dirty="0"/>
          </a:p>
        </p:txBody>
      </p:sp>
      <p:sp>
        <p:nvSpPr>
          <p:cNvPr id="125" name="TextBox 124">
            <a:extLst>
              <a:ext uri="{FF2B5EF4-FFF2-40B4-BE49-F238E27FC236}">
                <a16:creationId xmlns:a16="http://schemas.microsoft.com/office/drawing/2014/main" id="{F29BDBC3-F828-4996-9AE5-EF549790ADDB}"/>
              </a:ext>
            </a:extLst>
          </p:cNvPr>
          <p:cNvSpPr txBox="1"/>
          <p:nvPr/>
        </p:nvSpPr>
        <p:spPr>
          <a:xfrm>
            <a:off x="11200775" y="2513330"/>
            <a:ext cx="1058333" cy="369332"/>
          </a:xfrm>
          <a:prstGeom prst="rect">
            <a:avLst/>
          </a:prstGeom>
          <a:noFill/>
        </p:spPr>
        <p:txBody>
          <a:bodyPr wrap="square" rtlCol="0">
            <a:spAutoFit/>
          </a:bodyPr>
          <a:lstStyle/>
          <a:p>
            <a:pPr algn="ctr"/>
            <a:r>
              <a:rPr lang="en-GB" dirty="0"/>
              <a:t>Owner </a:t>
            </a:r>
            <a:endParaRPr lang="en-US" dirty="0"/>
          </a:p>
        </p:txBody>
      </p:sp>
      <p:cxnSp>
        <p:nvCxnSpPr>
          <p:cNvPr id="128" name="Straight Arrow Connector 127">
            <a:extLst>
              <a:ext uri="{FF2B5EF4-FFF2-40B4-BE49-F238E27FC236}">
                <a16:creationId xmlns:a16="http://schemas.microsoft.com/office/drawing/2014/main" id="{D77DA68A-661D-47B4-9551-64026B04B93F}"/>
              </a:ext>
            </a:extLst>
          </p:cNvPr>
          <p:cNvCxnSpPr>
            <a:cxnSpLocks/>
          </p:cNvCxnSpPr>
          <p:nvPr/>
        </p:nvCxnSpPr>
        <p:spPr>
          <a:xfrm flipH="1" flipV="1">
            <a:off x="9719183" y="2626385"/>
            <a:ext cx="1378996" cy="70291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30" name="TextBox 129">
            <a:extLst>
              <a:ext uri="{FF2B5EF4-FFF2-40B4-BE49-F238E27FC236}">
                <a16:creationId xmlns:a16="http://schemas.microsoft.com/office/drawing/2014/main" id="{5635A01C-39F3-4ACE-96A6-F507F8C3839C}"/>
              </a:ext>
            </a:extLst>
          </p:cNvPr>
          <p:cNvSpPr txBox="1"/>
          <p:nvPr/>
        </p:nvSpPr>
        <p:spPr>
          <a:xfrm>
            <a:off x="10014824" y="3345494"/>
            <a:ext cx="2146096" cy="923330"/>
          </a:xfrm>
          <a:prstGeom prst="rect">
            <a:avLst/>
          </a:prstGeom>
          <a:noFill/>
        </p:spPr>
        <p:txBody>
          <a:bodyPr wrap="square" rtlCol="0">
            <a:spAutoFit/>
          </a:bodyPr>
          <a:lstStyle/>
          <a:p>
            <a:pPr algn="ctr"/>
            <a:r>
              <a:rPr lang="en-GB" dirty="0"/>
              <a:t>Conformity assessment system </a:t>
            </a:r>
            <a:endParaRPr lang="en-US" dirty="0"/>
          </a:p>
        </p:txBody>
      </p:sp>
      <p:cxnSp>
        <p:nvCxnSpPr>
          <p:cNvPr id="132" name="Straight Arrow Connector 131">
            <a:extLst>
              <a:ext uri="{FF2B5EF4-FFF2-40B4-BE49-F238E27FC236}">
                <a16:creationId xmlns:a16="http://schemas.microsoft.com/office/drawing/2014/main" id="{A616FFFB-220A-410C-BF7C-EB0AFD2ED23B}"/>
              </a:ext>
            </a:extLst>
          </p:cNvPr>
          <p:cNvCxnSpPr>
            <a:cxnSpLocks/>
          </p:cNvCxnSpPr>
          <p:nvPr/>
        </p:nvCxnSpPr>
        <p:spPr>
          <a:xfrm flipH="1">
            <a:off x="9998212" y="3699435"/>
            <a:ext cx="450559" cy="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36" name="Straight Arrow Connector 135">
            <a:extLst>
              <a:ext uri="{FF2B5EF4-FFF2-40B4-BE49-F238E27FC236}">
                <a16:creationId xmlns:a16="http://schemas.microsoft.com/office/drawing/2014/main" id="{7546EAD0-53BE-44B0-B1C4-5753863A6404}"/>
              </a:ext>
            </a:extLst>
          </p:cNvPr>
          <p:cNvCxnSpPr>
            <a:cxnSpLocks/>
          </p:cNvCxnSpPr>
          <p:nvPr/>
        </p:nvCxnSpPr>
        <p:spPr>
          <a:xfrm>
            <a:off x="9822121" y="3977339"/>
            <a:ext cx="529167" cy="761413"/>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38" name="TextBox 137">
            <a:extLst>
              <a:ext uri="{FF2B5EF4-FFF2-40B4-BE49-F238E27FC236}">
                <a16:creationId xmlns:a16="http://schemas.microsoft.com/office/drawing/2014/main" id="{40E7B2C2-4AB8-4F2B-BAEE-7F7DA1953964}"/>
              </a:ext>
            </a:extLst>
          </p:cNvPr>
          <p:cNvSpPr txBox="1"/>
          <p:nvPr/>
        </p:nvSpPr>
        <p:spPr>
          <a:xfrm>
            <a:off x="9798459" y="4731252"/>
            <a:ext cx="1058333" cy="369332"/>
          </a:xfrm>
          <a:prstGeom prst="rect">
            <a:avLst/>
          </a:prstGeom>
          <a:noFill/>
        </p:spPr>
        <p:txBody>
          <a:bodyPr wrap="square" rtlCol="0">
            <a:spAutoFit/>
          </a:bodyPr>
          <a:lstStyle/>
          <a:p>
            <a:pPr algn="ctr"/>
            <a:r>
              <a:rPr lang="en-GB" dirty="0"/>
              <a:t>Access </a:t>
            </a:r>
            <a:endParaRPr lang="en-US" dirty="0"/>
          </a:p>
        </p:txBody>
      </p:sp>
      <p:grpSp>
        <p:nvGrpSpPr>
          <p:cNvPr id="149" name="Group 148">
            <a:extLst>
              <a:ext uri="{FF2B5EF4-FFF2-40B4-BE49-F238E27FC236}">
                <a16:creationId xmlns:a16="http://schemas.microsoft.com/office/drawing/2014/main" id="{6BBC3EEA-ECE6-46D0-9CD9-6E9C0CE07A96}"/>
              </a:ext>
            </a:extLst>
          </p:cNvPr>
          <p:cNvGrpSpPr/>
          <p:nvPr/>
        </p:nvGrpSpPr>
        <p:grpSpPr>
          <a:xfrm>
            <a:off x="9610262" y="4235920"/>
            <a:ext cx="1477610" cy="1036705"/>
            <a:chOff x="9878120" y="4220239"/>
            <a:chExt cx="1477610" cy="1036705"/>
          </a:xfrm>
        </p:grpSpPr>
        <p:cxnSp>
          <p:nvCxnSpPr>
            <p:cNvPr id="140" name="Straight Connector 139">
              <a:extLst>
                <a:ext uri="{FF2B5EF4-FFF2-40B4-BE49-F238E27FC236}">
                  <a16:creationId xmlns:a16="http://schemas.microsoft.com/office/drawing/2014/main" id="{467D8D59-D20D-48BE-A0A5-D8DC54B63AE4}"/>
                </a:ext>
              </a:extLst>
            </p:cNvPr>
            <p:cNvCxnSpPr>
              <a:cxnSpLocks/>
            </p:cNvCxnSpPr>
            <p:nvPr/>
          </p:nvCxnSpPr>
          <p:spPr>
            <a:xfrm flipV="1">
              <a:off x="9896815" y="5248247"/>
              <a:ext cx="1439693" cy="8697"/>
            </a:xfrm>
            <a:prstGeom prst="line">
              <a:avLst/>
            </a:prstGeom>
          </p:spPr>
          <p:style>
            <a:lnRef idx="1">
              <a:schemeClr val="dk1"/>
            </a:lnRef>
            <a:fillRef idx="0">
              <a:schemeClr val="dk1"/>
            </a:fillRef>
            <a:effectRef idx="0">
              <a:schemeClr val="dk1"/>
            </a:effectRef>
            <a:fontRef idx="minor">
              <a:schemeClr val="tx1"/>
            </a:fontRef>
          </p:style>
        </p:cxnSp>
        <p:cxnSp>
          <p:nvCxnSpPr>
            <p:cNvPr id="142" name="Straight Connector 141">
              <a:extLst>
                <a:ext uri="{FF2B5EF4-FFF2-40B4-BE49-F238E27FC236}">
                  <a16:creationId xmlns:a16="http://schemas.microsoft.com/office/drawing/2014/main" id="{63355463-14A9-48A1-A52E-206ED828C7A3}"/>
                </a:ext>
              </a:extLst>
            </p:cNvPr>
            <p:cNvCxnSpPr>
              <a:cxnSpLocks/>
              <a:stCxn id="130" idx="2"/>
            </p:cNvCxnSpPr>
            <p:nvPr/>
          </p:nvCxnSpPr>
          <p:spPr>
            <a:xfrm flipH="1">
              <a:off x="11336508" y="4253143"/>
              <a:ext cx="19222" cy="995104"/>
            </a:xfrm>
            <a:prstGeom prst="line">
              <a:avLst/>
            </a:prstGeom>
          </p:spPr>
          <p:style>
            <a:lnRef idx="1">
              <a:schemeClr val="dk1"/>
            </a:lnRef>
            <a:fillRef idx="0">
              <a:schemeClr val="dk1"/>
            </a:fillRef>
            <a:effectRef idx="0">
              <a:schemeClr val="dk1"/>
            </a:effectRef>
            <a:fontRef idx="minor">
              <a:schemeClr val="tx1"/>
            </a:fontRef>
          </p:style>
        </p:cxnSp>
        <p:cxnSp>
          <p:nvCxnSpPr>
            <p:cNvPr id="144" name="Straight Connector 143">
              <a:extLst>
                <a:ext uri="{FF2B5EF4-FFF2-40B4-BE49-F238E27FC236}">
                  <a16:creationId xmlns:a16="http://schemas.microsoft.com/office/drawing/2014/main" id="{760C7DA6-A89A-4826-BDEA-4B2D3F10B304}"/>
                </a:ext>
              </a:extLst>
            </p:cNvPr>
            <p:cNvCxnSpPr>
              <a:cxnSpLocks/>
            </p:cNvCxnSpPr>
            <p:nvPr/>
          </p:nvCxnSpPr>
          <p:spPr>
            <a:xfrm>
              <a:off x="9878120" y="4220239"/>
              <a:ext cx="0" cy="1036705"/>
            </a:xfrm>
            <a:prstGeom prst="line">
              <a:avLst/>
            </a:prstGeom>
          </p:spPr>
          <p:style>
            <a:lnRef idx="1">
              <a:schemeClr val="dk1"/>
            </a:lnRef>
            <a:fillRef idx="0">
              <a:schemeClr val="dk1"/>
            </a:fillRef>
            <a:effectRef idx="0">
              <a:schemeClr val="dk1"/>
            </a:effectRef>
            <a:fontRef idx="minor">
              <a:schemeClr val="tx1"/>
            </a:fontRef>
          </p:style>
        </p:cxnSp>
      </p:grpSp>
      <p:grpSp>
        <p:nvGrpSpPr>
          <p:cNvPr id="150" name="Group 149">
            <a:extLst>
              <a:ext uri="{FF2B5EF4-FFF2-40B4-BE49-F238E27FC236}">
                <a16:creationId xmlns:a16="http://schemas.microsoft.com/office/drawing/2014/main" id="{D1A0D6CB-8115-4BE7-8CA4-876D64E64278}"/>
              </a:ext>
            </a:extLst>
          </p:cNvPr>
          <p:cNvGrpSpPr/>
          <p:nvPr/>
        </p:nvGrpSpPr>
        <p:grpSpPr>
          <a:xfrm rot="10800000">
            <a:off x="9628957" y="5471319"/>
            <a:ext cx="1458388" cy="367118"/>
            <a:chOff x="9878120" y="4889826"/>
            <a:chExt cx="1458388" cy="367118"/>
          </a:xfrm>
        </p:grpSpPr>
        <p:cxnSp>
          <p:nvCxnSpPr>
            <p:cNvPr id="151" name="Straight Connector 150">
              <a:extLst>
                <a:ext uri="{FF2B5EF4-FFF2-40B4-BE49-F238E27FC236}">
                  <a16:creationId xmlns:a16="http://schemas.microsoft.com/office/drawing/2014/main" id="{A9063978-8B25-4FBC-8AAA-9404B0CA290C}"/>
                </a:ext>
              </a:extLst>
            </p:cNvPr>
            <p:cNvCxnSpPr>
              <a:cxnSpLocks/>
            </p:cNvCxnSpPr>
            <p:nvPr/>
          </p:nvCxnSpPr>
          <p:spPr>
            <a:xfrm flipV="1">
              <a:off x="9896815" y="5248247"/>
              <a:ext cx="1439693" cy="8697"/>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AA188551-2A81-48F2-9329-5F8034F0835F}"/>
                </a:ext>
              </a:extLst>
            </p:cNvPr>
            <p:cNvCxnSpPr>
              <a:cxnSpLocks/>
            </p:cNvCxnSpPr>
            <p:nvPr/>
          </p:nvCxnSpPr>
          <p:spPr>
            <a:xfrm>
              <a:off x="11336508" y="4889826"/>
              <a:ext cx="0" cy="358421"/>
            </a:xfrm>
            <a:prstGeom prst="line">
              <a:avLst/>
            </a:prstGeom>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1958D823-33E9-44E8-A418-37F69DD3ACB9}"/>
                </a:ext>
              </a:extLst>
            </p:cNvPr>
            <p:cNvCxnSpPr>
              <a:cxnSpLocks/>
            </p:cNvCxnSpPr>
            <p:nvPr/>
          </p:nvCxnSpPr>
          <p:spPr>
            <a:xfrm>
              <a:off x="9878120" y="4915918"/>
              <a:ext cx="0" cy="341026"/>
            </a:xfrm>
            <a:prstGeom prst="line">
              <a:avLst/>
            </a:prstGeom>
          </p:spPr>
          <p:style>
            <a:lnRef idx="1">
              <a:schemeClr val="dk1"/>
            </a:lnRef>
            <a:fillRef idx="0">
              <a:schemeClr val="dk1"/>
            </a:fillRef>
            <a:effectRef idx="0">
              <a:schemeClr val="dk1"/>
            </a:effectRef>
            <a:fontRef idx="minor">
              <a:schemeClr val="tx1"/>
            </a:fontRef>
          </p:style>
        </p:cxnSp>
      </p:grpSp>
      <p:cxnSp>
        <p:nvCxnSpPr>
          <p:cNvPr id="155" name="Straight Connector 154">
            <a:extLst>
              <a:ext uri="{FF2B5EF4-FFF2-40B4-BE49-F238E27FC236}">
                <a16:creationId xmlns:a16="http://schemas.microsoft.com/office/drawing/2014/main" id="{F1C93BB4-F939-47FA-BB93-4C4A57B09C14}"/>
              </a:ext>
            </a:extLst>
          </p:cNvPr>
          <p:cNvCxnSpPr/>
          <p:nvPr/>
        </p:nvCxnSpPr>
        <p:spPr>
          <a:xfrm>
            <a:off x="10398374" y="5272625"/>
            <a:ext cx="0" cy="207391"/>
          </a:xfrm>
          <a:prstGeom prst="line">
            <a:avLst/>
          </a:prstGeom>
        </p:spPr>
        <p:style>
          <a:lnRef idx="1">
            <a:schemeClr val="dk1"/>
          </a:lnRef>
          <a:fillRef idx="0">
            <a:schemeClr val="dk1"/>
          </a:fillRef>
          <a:effectRef idx="0">
            <a:schemeClr val="dk1"/>
          </a:effectRef>
          <a:fontRef idx="minor">
            <a:schemeClr val="tx1"/>
          </a:fontRef>
        </p:style>
      </p:cxnSp>
      <p:sp>
        <p:nvSpPr>
          <p:cNvPr id="164" name="TextBox 163">
            <a:extLst>
              <a:ext uri="{FF2B5EF4-FFF2-40B4-BE49-F238E27FC236}">
                <a16:creationId xmlns:a16="http://schemas.microsoft.com/office/drawing/2014/main" id="{7149ED40-E7C7-45AD-8914-A2C0DB58616E}"/>
              </a:ext>
            </a:extLst>
          </p:cNvPr>
          <p:cNvSpPr txBox="1"/>
          <p:nvPr/>
        </p:nvSpPr>
        <p:spPr>
          <a:xfrm>
            <a:off x="8728284" y="5753700"/>
            <a:ext cx="1864374" cy="369332"/>
          </a:xfrm>
          <a:prstGeom prst="rect">
            <a:avLst/>
          </a:prstGeom>
          <a:noFill/>
        </p:spPr>
        <p:txBody>
          <a:bodyPr wrap="square" rtlCol="0">
            <a:spAutoFit/>
          </a:bodyPr>
          <a:lstStyle/>
          <a:p>
            <a:pPr algn="ctr"/>
            <a:r>
              <a:rPr lang="en-GB" dirty="0"/>
              <a:t>Procedure </a:t>
            </a:r>
            <a:endParaRPr lang="en-US" dirty="0"/>
          </a:p>
        </p:txBody>
      </p:sp>
      <p:sp>
        <p:nvSpPr>
          <p:cNvPr id="165" name="TextBox 164">
            <a:extLst>
              <a:ext uri="{FF2B5EF4-FFF2-40B4-BE49-F238E27FC236}">
                <a16:creationId xmlns:a16="http://schemas.microsoft.com/office/drawing/2014/main" id="{F702A519-5CCA-4F8C-BF11-DEE3DF58F902}"/>
              </a:ext>
            </a:extLst>
          </p:cNvPr>
          <p:cNvSpPr txBox="1"/>
          <p:nvPr/>
        </p:nvSpPr>
        <p:spPr>
          <a:xfrm>
            <a:off x="10198995" y="5746098"/>
            <a:ext cx="1864374" cy="830997"/>
          </a:xfrm>
          <a:prstGeom prst="rect">
            <a:avLst/>
          </a:prstGeom>
          <a:noFill/>
        </p:spPr>
        <p:txBody>
          <a:bodyPr wrap="square" rtlCol="0">
            <a:spAutoFit/>
          </a:bodyPr>
          <a:lstStyle/>
          <a:p>
            <a:pPr algn="ctr"/>
            <a:r>
              <a:rPr lang="en-GB" dirty="0"/>
              <a:t>Rule</a:t>
            </a:r>
          </a:p>
          <a:p>
            <a:pPr algn="ctr"/>
            <a:r>
              <a:rPr lang="en-GB" sz="1500" dirty="0"/>
              <a:t>(undefined – see dictionary)</a:t>
            </a:r>
            <a:endParaRPr lang="en-US" sz="1500" dirty="0"/>
          </a:p>
        </p:txBody>
      </p:sp>
    </p:spTree>
    <p:extLst>
      <p:ext uri="{BB962C8B-B14F-4D97-AF65-F5344CB8AC3E}">
        <p14:creationId xmlns:p14="http://schemas.microsoft.com/office/powerpoint/2010/main" val="928245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B6D5473-FF73-40F2-A191-AA93235376DF}"/>
              </a:ext>
            </a:extLst>
          </p:cNvPr>
          <p:cNvSpPr>
            <a:spLocks noGrp="1"/>
          </p:cNvSpPr>
          <p:nvPr>
            <p:ph type="ftr" sz="quarter" idx="10"/>
          </p:nvPr>
        </p:nvSpPr>
        <p:spPr/>
        <p:txBody>
          <a:bodyPr/>
          <a:lstStyle/>
          <a:p>
            <a:endParaRPr lang="en-US" dirty="0"/>
          </a:p>
        </p:txBody>
      </p:sp>
      <p:sp>
        <p:nvSpPr>
          <p:cNvPr id="4" name="Text Placeholder 3">
            <a:extLst>
              <a:ext uri="{FF2B5EF4-FFF2-40B4-BE49-F238E27FC236}">
                <a16:creationId xmlns:a16="http://schemas.microsoft.com/office/drawing/2014/main" id="{E179AFE9-BBE7-407B-B47C-5BC48C38DD5F}"/>
              </a:ext>
            </a:extLst>
          </p:cNvPr>
          <p:cNvSpPr>
            <a:spLocks noGrp="1"/>
          </p:cNvSpPr>
          <p:nvPr>
            <p:ph type="body" sz="quarter" idx="12"/>
          </p:nvPr>
        </p:nvSpPr>
        <p:spPr>
          <a:xfrm>
            <a:off x="493976" y="665717"/>
            <a:ext cx="10807700" cy="646331"/>
          </a:xfrm>
        </p:spPr>
        <p:txBody>
          <a:bodyPr/>
          <a:lstStyle/>
          <a:p>
            <a:r>
              <a:rPr lang="en-US" sz="2000" dirty="0"/>
              <a:t>The following concept diagram shows trade-related concepts ASSOCIATED WITH conformity assessment.</a:t>
            </a:r>
          </a:p>
        </p:txBody>
      </p:sp>
      <p:sp>
        <p:nvSpPr>
          <p:cNvPr id="5" name="Text Placeholder 5">
            <a:extLst>
              <a:ext uri="{FF2B5EF4-FFF2-40B4-BE49-F238E27FC236}">
                <a16:creationId xmlns:a16="http://schemas.microsoft.com/office/drawing/2014/main" id="{EF7B4856-B5A9-4764-A5D4-388C6241F964}"/>
              </a:ext>
            </a:extLst>
          </p:cNvPr>
          <p:cNvSpPr txBox="1">
            <a:spLocks/>
          </p:cNvSpPr>
          <p:nvPr/>
        </p:nvSpPr>
        <p:spPr>
          <a:xfrm>
            <a:off x="510113" y="228575"/>
            <a:ext cx="10987619" cy="424732"/>
          </a:xfrm>
          <a:prstGeom prst="rect">
            <a:avLst/>
          </a:prstGeom>
          <a:noFill/>
        </p:spPr>
        <p:txBody>
          <a:bodyPr lIns="0" rIns="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DIAGRAM 5 </a:t>
            </a:r>
            <a:endParaRPr lang="en-US" sz="2400" dirty="0"/>
          </a:p>
        </p:txBody>
      </p:sp>
      <p:sp>
        <p:nvSpPr>
          <p:cNvPr id="6" name="TextBox 5">
            <a:extLst>
              <a:ext uri="{FF2B5EF4-FFF2-40B4-BE49-F238E27FC236}">
                <a16:creationId xmlns:a16="http://schemas.microsoft.com/office/drawing/2014/main" id="{B7A54631-0925-44B9-B617-E68D1375B050}"/>
              </a:ext>
            </a:extLst>
          </p:cNvPr>
          <p:cNvSpPr txBox="1"/>
          <p:nvPr/>
        </p:nvSpPr>
        <p:spPr>
          <a:xfrm>
            <a:off x="3788836" y="1796346"/>
            <a:ext cx="3194049" cy="369332"/>
          </a:xfrm>
          <a:prstGeom prst="rect">
            <a:avLst/>
          </a:prstGeom>
          <a:noFill/>
        </p:spPr>
        <p:txBody>
          <a:bodyPr wrap="square" rtlCol="0">
            <a:spAutoFit/>
          </a:bodyPr>
          <a:lstStyle/>
          <a:p>
            <a:pPr algn="ctr"/>
            <a:r>
              <a:rPr lang="en-GB" dirty="0"/>
              <a:t>Conformity assessment</a:t>
            </a:r>
            <a:endParaRPr lang="en-US" dirty="0"/>
          </a:p>
        </p:txBody>
      </p:sp>
      <p:sp>
        <p:nvSpPr>
          <p:cNvPr id="11" name="TextBox 10">
            <a:extLst>
              <a:ext uri="{FF2B5EF4-FFF2-40B4-BE49-F238E27FC236}">
                <a16:creationId xmlns:a16="http://schemas.microsoft.com/office/drawing/2014/main" id="{63AF0B26-E7D2-4344-A97E-B10E8033B0C8}"/>
              </a:ext>
            </a:extLst>
          </p:cNvPr>
          <p:cNvSpPr txBox="1"/>
          <p:nvPr/>
        </p:nvSpPr>
        <p:spPr>
          <a:xfrm>
            <a:off x="6930832" y="3130795"/>
            <a:ext cx="3194049" cy="646331"/>
          </a:xfrm>
          <a:prstGeom prst="rect">
            <a:avLst/>
          </a:prstGeom>
          <a:noFill/>
        </p:spPr>
        <p:txBody>
          <a:bodyPr wrap="square" rtlCol="0">
            <a:spAutoFit/>
          </a:bodyPr>
          <a:lstStyle/>
          <a:p>
            <a:pPr algn="ctr"/>
            <a:r>
              <a:rPr lang="en-GB" dirty="0"/>
              <a:t>Arrangement </a:t>
            </a:r>
          </a:p>
          <a:p>
            <a:pPr algn="ctr"/>
            <a:r>
              <a:rPr lang="en-GB" dirty="0"/>
              <a:t>(undefined – see dictionary )</a:t>
            </a:r>
            <a:endParaRPr lang="en-US" dirty="0"/>
          </a:p>
        </p:txBody>
      </p:sp>
      <p:cxnSp>
        <p:nvCxnSpPr>
          <p:cNvPr id="13" name="Straight Arrow Connector 12">
            <a:extLst>
              <a:ext uri="{FF2B5EF4-FFF2-40B4-BE49-F238E27FC236}">
                <a16:creationId xmlns:a16="http://schemas.microsoft.com/office/drawing/2014/main" id="{6B1D270B-4E70-4F40-934D-59DBA956AECF}"/>
              </a:ext>
            </a:extLst>
          </p:cNvPr>
          <p:cNvCxnSpPr>
            <a:cxnSpLocks/>
          </p:cNvCxnSpPr>
          <p:nvPr/>
        </p:nvCxnSpPr>
        <p:spPr>
          <a:xfrm flipH="1">
            <a:off x="3936212" y="2478657"/>
            <a:ext cx="1350195" cy="197966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a:extLst>
              <a:ext uri="{FF2B5EF4-FFF2-40B4-BE49-F238E27FC236}">
                <a16:creationId xmlns:a16="http://schemas.microsoft.com/office/drawing/2014/main" id="{574C3210-C9FC-4081-9B1B-4271A33585BF}"/>
              </a:ext>
            </a:extLst>
          </p:cNvPr>
          <p:cNvCxnSpPr>
            <a:cxnSpLocks/>
          </p:cNvCxnSpPr>
          <p:nvPr/>
        </p:nvCxnSpPr>
        <p:spPr>
          <a:xfrm flipH="1">
            <a:off x="3380451" y="2395527"/>
            <a:ext cx="1776935" cy="1139229"/>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a:extLst>
              <a:ext uri="{FF2B5EF4-FFF2-40B4-BE49-F238E27FC236}">
                <a16:creationId xmlns:a16="http://schemas.microsoft.com/office/drawing/2014/main" id="{1FADB77B-8B4C-4F9F-8CEC-6E16157B4910}"/>
              </a:ext>
            </a:extLst>
          </p:cNvPr>
          <p:cNvCxnSpPr>
            <a:cxnSpLocks/>
          </p:cNvCxnSpPr>
          <p:nvPr/>
        </p:nvCxnSpPr>
        <p:spPr>
          <a:xfrm flipH="1">
            <a:off x="3023426" y="2302628"/>
            <a:ext cx="2065230" cy="899973"/>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4A0C3E1D-B0F0-4BB0-979E-7456975434B5}"/>
              </a:ext>
            </a:extLst>
          </p:cNvPr>
          <p:cNvCxnSpPr>
            <a:cxnSpLocks/>
          </p:cNvCxnSpPr>
          <p:nvPr/>
        </p:nvCxnSpPr>
        <p:spPr>
          <a:xfrm flipH="1">
            <a:off x="3736783" y="2454583"/>
            <a:ext cx="1479410" cy="1477846"/>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E791B551-CC15-4594-81C6-2D325AA42D3B}"/>
              </a:ext>
            </a:extLst>
          </p:cNvPr>
          <p:cNvCxnSpPr>
            <a:cxnSpLocks/>
          </p:cNvCxnSpPr>
          <p:nvPr/>
        </p:nvCxnSpPr>
        <p:spPr>
          <a:xfrm flipV="1">
            <a:off x="2734733" y="2215428"/>
            <a:ext cx="2289413" cy="434548"/>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1D1272F7-21AA-49DF-97E6-B0A56825AB5E}"/>
              </a:ext>
            </a:extLst>
          </p:cNvPr>
          <p:cNvCxnSpPr>
            <a:cxnSpLocks/>
            <a:endCxn id="11" idx="0"/>
          </p:cNvCxnSpPr>
          <p:nvPr/>
        </p:nvCxnSpPr>
        <p:spPr>
          <a:xfrm>
            <a:off x="5583112" y="2226245"/>
            <a:ext cx="2944745" cy="90455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4" name="TextBox 23">
            <a:extLst>
              <a:ext uri="{FF2B5EF4-FFF2-40B4-BE49-F238E27FC236}">
                <a16:creationId xmlns:a16="http://schemas.microsoft.com/office/drawing/2014/main" id="{33B2B508-AF90-4803-9053-815394E735D2}"/>
              </a:ext>
            </a:extLst>
          </p:cNvPr>
          <p:cNvSpPr txBox="1"/>
          <p:nvPr/>
        </p:nvSpPr>
        <p:spPr>
          <a:xfrm>
            <a:off x="5244373" y="5724180"/>
            <a:ext cx="3194049" cy="369332"/>
          </a:xfrm>
          <a:prstGeom prst="rect">
            <a:avLst/>
          </a:prstGeom>
          <a:noFill/>
        </p:spPr>
        <p:txBody>
          <a:bodyPr wrap="square" rtlCol="0">
            <a:spAutoFit/>
          </a:bodyPr>
          <a:lstStyle/>
          <a:p>
            <a:pPr algn="ctr"/>
            <a:r>
              <a:rPr lang="en-GB" dirty="0"/>
              <a:t>Equal and national treatment</a:t>
            </a:r>
            <a:endParaRPr lang="en-US" dirty="0"/>
          </a:p>
        </p:txBody>
      </p:sp>
      <p:sp>
        <p:nvSpPr>
          <p:cNvPr id="26" name="TextBox 25">
            <a:extLst>
              <a:ext uri="{FF2B5EF4-FFF2-40B4-BE49-F238E27FC236}">
                <a16:creationId xmlns:a16="http://schemas.microsoft.com/office/drawing/2014/main" id="{7A75CF22-B126-4D74-B7FE-B6C77DFC5716}"/>
              </a:ext>
            </a:extLst>
          </p:cNvPr>
          <p:cNvSpPr txBox="1"/>
          <p:nvPr/>
        </p:nvSpPr>
        <p:spPr>
          <a:xfrm>
            <a:off x="916270" y="3479667"/>
            <a:ext cx="3194049" cy="369332"/>
          </a:xfrm>
          <a:prstGeom prst="rect">
            <a:avLst/>
          </a:prstGeom>
          <a:noFill/>
        </p:spPr>
        <p:txBody>
          <a:bodyPr wrap="square" rtlCol="0">
            <a:spAutoFit/>
          </a:bodyPr>
          <a:lstStyle/>
          <a:p>
            <a:pPr algn="ctr"/>
            <a:r>
              <a:rPr lang="en-GB" dirty="0"/>
              <a:t>Recognition </a:t>
            </a:r>
            <a:endParaRPr lang="en-US" dirty="0"/>
          </a:p>
        </p:txBody>
      </p:sp>
      <p:sp>
        <p:nvSpPr>
          <p:cNvPr id="39" name="TextBox 38">
            <a:extLst>
              <a:ext uri="{FF2B5EF4-FFF2-40B4-BE49-F238E27FC236}">
                <a16:creationId xmlns:a16="http://schemas.microsoft.com/office/drawing/2014/main" id="{F13CCA06-984A-4752-B86A-1D0349AAD427}"/>
              </a:ext>
            </a:extLst>
          </p:cNvPr>
          <p:cNvSpPr txBox="1"/>
          <p:nvPr/>
        </p:nvSpPr>
        <p:spPr>
          <a:xfrm>
            <a:off x="385831" y="2986526"/>
            <a:ext cx="3194049" cy="369332"/>
          </a:xfrm>
          <a:prstGeom prst="rect">
            <a:avLst/>
          </a:prstGeom>
          <a:noFill/>
        </p:spPr>
        <p:txBody>
          <a:bodyPr wrap="square" rtlCol="0">
            <a:spAutoFit/>
          </a:bodyPr>
          <a:lstStyle/>
          <a:p>
            <a:pPr algn="ctr"/>
            <a:r>
              <a:rPr lang="en-GB" dirty="0"/>
              <a:t>Equivalence</a:t>
            </a:r>
            <a:endParaRPr lang="en-US" dirty="0"/>
          </a:p>
        </p:txBody>
      </p:sp>
      <p:sp>
        <p:nvSpPr>
          <p:cNvPr id="40" name="TextBox 39">
            <a:extLst>
              <a:ext uri="{FF2B5EF4-FFF2-40B4-BE49-F238E27FC236}">
                <a16:creationId xmlns:a16="http://schemas.microsoft.com/office/drawing/2014/main" id="{37BF1D18-1B5B-40EE-9EAF-318A63EAFAD7}"/>
              </a:ext>
            </a:extLst>
          </p:cNvPr>
          <p:cNvSpPr txBox="1"/>
          <p:nvPr/>
        </p:nvSpPr>
        <p:spPr>
          <a:xfrm>
            <a:off x="682096" y="2465310"/>
            <a:ext cx="2452162" cy="369332"/>
          </a:xfrm>
          <a:prstGeom prst="rect">
            <a:avLst/>
          </a:prstGeom>
          <a:noFill/>
        </p:spPr>
        <p:txBody>
          <a:bodyPr wrap="square" rtlCol="0">
            <a:spAutoFit/>
          </a:bodyPr>
          <a:lstStyle/>
          <a:p>
            <a:pPr algn="ctr"/>
            <a:r>
              <a:rPr lang="en-GB" dirty="0"/>
              <a:t>Approval</a:t>
            </a:r>
            <a:endParaRPr lang="en-US" dirty="0"/>
          </a:p>
        </p:txBody>
      </p:sp>
      <p:sp>
        <p:nvSpPr>
          <p:cNvPr id="23" name="TextBox 22">
            <a:extLst>
              <a:ext uri="{FF2B5EF4-FFF2-40B4-BE49-F238E27FC236}">
                <a16:creationId xmlns:a16="http://schemas.microsoft.com/office/drawing/2014/main" id="{75F23D4D-B7AC-4F99-BE6D-6F14D212537B}"/>
              </a:ext>
            </a:extLst>
          </p:cNvPr>
          <p:cNvSpPr txBox="1"/>
          <p:nvPr/>
        </p:nvSpPr>
        <p:spPr>
          <a:xfrm>
            <a:off x="8843465" y="1828424"/>
            <a:ext cx="2339886" cy="369332"/>
          </a:xfrm>
          <a:prstGeom prst="rect">
            <a:avLst/>
          </a:prstGeom>
          <a:noFill/>
        </p:spPr>
        <p:txBody>
          <a:bodyPr wrap="square" rtlCol="0">
            <a:spAutoFit/>
          </a:bodyPr>
          <a:lstStyle/>
          <a:p>
            <a:pPr algn="ctr"/>
            <a:r>
              <a:rPr lang="en-GB" dirty="0"/>
              <a:t>Agreement group</a:t>
            </a:r>
            <a:endParaRPr lang="en-US" dirty="0"/>
          </a:p>
        </p:txBody>
      </p:sp>
      <p:cxnSp>
        <p:nvCxnSpPr>
          <p:cNvPr id="25" name="Straight Arrow Connector 24">
            <a:extLst>
              <a:ext uri="{FF2B5EF4-FFF2-40B4-BE49-F238E27FC236}">
                <a16:creationId xmlns:a16="http://schemas.microsoft.com/office/drawing/2014/main" id="{6ED02BD9-7B54-4352-BD7A-7BE771956BF2}"/>
              </a:ext>
            </a:extLst>
          </p:cNvPr>
          <p:cNvCxnSpPr>
            <a:cxnSpLocks/>
          </p:cNvCxnSpPr>
          <p:nvPr/>
        </p:nvCxnSpPr>
        <p:spPr>
          <a:xfrm flipH="1">
            <a:off x="8718990" y="2308578"/>
            <a:ext cx="998086" cy="822217"/>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33" name="TextBox 32">
            <a:extLst>
              <a:ext uri="{FF2B5EF4-FFF2-40B4-BE49-F238E27FC236}">
                <a16:creationId xmlns:a16="http://schemas.microsoft.com/office/drawing/2014/main" id="{4134F0EA-3960-4E6C-B89C-7E0AE6C637FD}"/>
              </a:ext>
            </a:extLst>
          </p:cNvPr>
          <p:cNvSpPr txBox="1"/>
          <p:nvPr/>
        </p:nvSpPr>
        <p:spPr>
          <a:xfrm>
            <a:off x="1282439" y="3947360"/>
            <a:ext cx="3194049" cy="369332"/>
          </a:xfrm>
          <a:prstGeom prst="rect">
            <a:avLst/>
          </a:prstGeom>
          <a:noFill/>
        </p:spPr>
        <p:txBody>
          <a:bodyPr wrap="square" rtlCol="0">
            <a:spAutoFit/>
          </a:bodyPr>
          <a:lstStyle/>
          <a:p>
            <a:pPr algn="ctr"/>
            <a:r>
              <a:rPr lang="en-GB" dirty="0"/>
              <a:t>Acceptance  </a:t>
            </a:r>
            <a:endParaRPr lang="en-US" dirty="0"/>
          </a:p>
        </p:txBody>
      </p:sp>
      <p:sp>
        <p:nvSpPr>
          <p:cNvPr id="34" name="TextBox 33">
            <a:extLst>
              <a:ext uri="{FF2B5EF4-FFF2-40B4-BE49-F238E27FC236}">
                <a16:creationId xmlns:a16="http://schemas.microsoft.com/office/drawing/2014/main" id="{0CCEC4FD-6058-4604-AD15-ACECAE0D9BC6}"/>
              </a:ext>
            </a:extLst>
          </p:cNvPr>
          <p:cNvSpPr txBox="1"/>
          <p:nvPr/>
        </p:nvSpPr>
        <p:spPr>
          <a:xfrm>
            <a:off x="1783426" y="4458319"/>
            <a:ext cx="3194049" cy="369332"/>
          </a:xfrm>
          <a:prstGeom prst="rect">
            <a:avLst/>
          </a:prstGeom>
          <a:noFill/>
        </p:spPr>
        <p:txBody>
          <a:bodyPr wrap="square" rtlCol="0">
            <a:spAutoFit/>
          </a:bodyPr>
          <a:lstStyle/>
          <a:p>
            <a:pPr algn="ctr"/>
            <a:r>
              <a:rPr lang="en-GB" dirty="0"/>
              <a:t>Reciprocity   </a:t>
            </a:r>
            <a:endParaRPr lang="en-US" dirty="0"/>
          </a:p>
        </p:txBody>
      </p:sp>
      <p:cxnSp>
        <p:nvCxnSpPr>
          <p:cNvPr id="36" name="Straight Arrow Connector 35">
            <a:extLst>
              <a:ext uri="{FF2B5EF4-FFF2-40B4-BE49-F238E27FC236}">
                <a16:creationId xmlns:a16="http://schemas.microsoft.com/office/drawing/2014/main" id="{B2394C24-5CD4-4BFD-8CCE-F3299F60E569}"/>
              </a:ext>
            </a:extLst>
          </p:cNvPr>
          <p:cNvCxnSpPr>
            <a:cxnSpLocks/>
          </p:cNvCxnSpPr>
          <p:nvPr/>
        </p:nvCxnSpPr>
        <p:spPr>
          <a:xfrm flipH="1">
            <a:off x="4430668" y="2545079"/>
            <a:ext cx="984955" cy="2500841"/>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42" name="TextBox 41">
            <a:extLst>
              <a:ext uri="{FF2B5EF4-FFF2-40B4-BE49-F238E27FC236}">
                <a16:creationId xmlns:a16="http://schemas.microsoft.com/office/drawing/2014/main" id="{0372CDC1-6C66-407E-B9D8-FD3FC9CB9BBC}"/>
              </a:ext>
            </a:extLst>
          </p:cNvPr>
          <p:cNvSpPr txBox="1"/>
          <p:nvPr/>
        </p:nvSpPr>
        <p:spPr>
          <a:xfrm>
            <a:off x="2739362" y="5081257"/>
            <a:ext cx="3194049" cy="600164"/>
          </a:xfrm>
          <a:prstGeom prst="rect">
            <a:avLst/>
          </a:prstGeom>
          <a:noFill/>
        </p:spPr>
        <p:txBody>
          <a:bodyPr wrap="square" rtlCol="0">
            <a:spAutoFit/>
          </a:bodyPr>
          <a:lstStyle/>
          <a:p>
            <a:pPr algn="ctr"/>
            <a:r>
              <a:rPr lang="en-GB" dirty="0"/>
              <a:t>Treatment</a:t>
            </a:r>
          </a:p>
          <a:p>
            <a:pPr algn="ctr"/>
            <a:r>
              <a:rPr lang="en-GB" sz="1500" dirty="0"/>
              <a:t>(undefined – see dictionary )   </a:t>
            </a:r>
            <a:endParaRPr lang="en-US" sz="1500" dirty="0"/>
          </a:p>
        </p:txBody>
      </p:sp>
      <p:cxnSp>
        <p:nvCxnSpPr>
          <p:cNvPr id="44" name="Straight Connector 43">
            <a:extLst>
              <a:ext uri="{FF2B5EF4-FFF2-40B4-BE49-F238E27FC236}">
                <a16:creationId xmlns:a16="http://schemas.microsoft.com/office/drawing/2014/main" id="{4ED2FA04-4FDD-495E-AD14-EA9B874A08EC}"/>
              </a:ext>
            </a:extLst>
          </p:cNvPr>
          <p:cNvCxnSpPr>
            <a:cxnSpLocks/>
            <a:stCxn id="42" idx="2"/>
            <a:endCxn id="24" idx="1"/>
          </p:cNvCxnSpPr>
          <p:nvPr/>
        </p:nvCxnSpPr>
        <p:spPr>
          <a:xfrm>
            <a:off x="4336387" y="5681421"/>
            <a:ext cx="907986" cy="227425"/>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13DB6013-0A35-4CBC-A50F-800834DF023C}"/>
              </a:ext>
            </a:extLst>
          </p:cNvPr>
          <p:cNvCxnSpPr>
            <a:cxnSpLocks/>
          </p:cNvCxnSpPr>
          <p:nvPr/>
        </p:nvCxnSpPr>
        <p:spPr>
          <a:xfrm>
            <a:off x="4346306" y="5681421"/>
            <a:ext cx="0" cy="635255"/>
          </a:xfrm>
          <a:prstGeom prst="line">
            <a:avLst/>
          </a:prstGeom>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6679AB25-D994-474E-9B27-E365C0212131}"/>
              </a:ext>
            </a:extLst>
          </p:cNvPr>
          <p:cNvSpPr txBox="1"/>
          <p:nvPr/>
        </p:nvSpPr>
        <p:spPr>
          <a:xfrm>
            <a:off x="2759708" y="6287916"/>
            <a:ext cx="3194049" cy="369332"/>
          </a:xfrm>
          <a:prstGeom prst="rect">
            <a:avLst/>
          </a:prstGeom>
          <a:noFill/>
        </p:spPr>
        <p:txBody>
          <a:bodyPr wrap="square" rtlCol="0">
            <a:spAutoFit/>
          </a:bodyPr>
          <a:lstStyle/>
          <a:p>
            <a:pPr algn="ctr"/>
            <a:r>
              <a:rPr lang="en-GB" dirty="0"/>
              <a:t>National treatment</a:t>
            </a:r>
            <a:endParaRPr lang="en-US" dirty="0"/>
          </a:p>
        </p:txBody>
      </p:sp>
      <p:cxnSp>
        <p:nvCxnSpPr>
          <p:cNvPr id="50" name="Straight Connector 49">
            <a:extLst>
              <a:ext uri="{FF2B5EF4-FFF2-40B4-BE49-F238E27FC236}">
                <a16:creationId xmlns:a16="http://schemas.microsoft.com/office/drawing/2014/main" id="{F46860DF-8BF7-4F5D-9810-F4FF497BA9B5}"/>
              </a:ext>
            </a:extLst>
          </p:cNvPr>
          <p:cNvCxnSpPr>
            <a:cxnSpLocks/>
            <a:stCxn id="42" idx="2"/>
            <a:endCxn id="53" idx="3"/>
          </p:cNvCxnSpPr>
          <p:nvPr/>
        </p:nvCxnSpPr>
        <p:spPr>
          <a:xfrm flipH="1">
            <a:off x="3543088" y="5681421"/>
            <a:ext cx="793299" cy="241521"/>
          </a:xfrm>
          <a:prstGeom prst="line">
            <a:avLst/>
          </a:prstGeom>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C639919B-BE7D-49A3-A3CF-48AF44438893}"/>
              </a:ext>
            </a:extLst>
          </p:cNvPr>
          <p:cNvSpPr txBox="1"/>
          <p:nvPr/>
        </p:nvSpPr>
        <p:spPr>
          <a:xfrm>
            <a:off x="1691274" y="5738276"/>
            <a:ext cx="1851814" cy="369332"/>
          </a:xfrm>
          <a:prstGeom prst="rect">
            <a:avLst/>
          </a:prstGeom>
          <a:noFill/>
        </p:spPr>
        <p:txBody>
          <a:bodyPr wrap="square" rtlCol="0">
            <a:spAutoFit/>
          </a:bodyPr>
          <a:lstStyle/>
          <a:p>
            <a:pPr algn="ctr"/>
            <a:r>
              <a:rPr lang="en-GB" dirty="0"/>
              <a:t>Equal treatment  </a:t>
            </a:r>
            <a:endParaRPr lang="en-US" dirty="0"/>
          </a:p>
        </p:txBody>
      </p:sp>
      <p:sp>
        <p:nvSpPr>
          <p:cNvPr id="62" name="TextBox 61">
            <a:extLst>
              <a:ext uri="{FF2B5EF4-FFF2-40B4-BE49-F238E27FC236}">
                <a16:creationId xmlns:a16="http://schemas.microsoft.com/office/drawing/2014/main" id="{9AE2FA0A-64D3-4745-8C3F-94BA3D37DE7B}"/>
              </a:ext>
            </a:extLst>
          </p:cNvPr>
          <p:cNvSpPr txBox="1"/>
          <p:nvPr/>
        </p:nvSpPr>
        <p:spPr>
          <a:xfrm>
            <a:off x="9057218" y="4005462"/>
            <a:ext cx="3194049" cy="369332"/>
          </a:xfrm>
          <a:prstGeom prst="rect">
            <a:avLst/>
          </a:prstGeom>
          <a:noFill/>
        </p:spPr>
        <p:txBody>
          <a:bodyPr wrap="square" rtlCol="0">
            <a:spAutoFit/>
          </a:bodyPr>
          <a:lstStyle/>
          <a:p>
            <a:pPr algn="ctr"/>
            <a:r>
              <a:rPr lang="en-GB" dirty="0"/>
              <a:t>Multilateral arrangement </a:t>
            </a:r>
            <a:endParaRPr lang="en-US" dirty="0"/>
          </a:p>
        </p:txBody>
      </p:sp>
      <p:cxnSp>
        <p:nvCxnSpPr>
          <p:cNvPr id="63" name="Straight Connector 62">
            <a:extLst>
              <a:ext uri="{FF2B5EF4-FFF2-40B4-BE49-F238E27FC236}">
                <a16:creationId xmlns:a16="http://schemas.microsoft.com/office/drawing/2014/main" id="{FA90F1FE-9EA9-41A4-BC53-73EF02828790}"/>
              </a:ext>
            </a:extLst>
          </p:cNvPr>
          <p:cNvCxnSpPr>
            <a:cxnSpLocks/>
          </p:cNvCxnSpPr>
          <p:nvPr/>
        </p:nvCxnSpPr>
        <p:spPr>
          <a:xfrm>
            <a:off x="8527857" y="3727206"/>
            <a:ext cx="793742" cy="367635"/>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475D92C-80B3-48AE-A5BB-48B37C573163}"/>
              </a:ext>
            </a:extLst>
          </p:cNvPr>
          <p:cNvCxnSpPr>
            <a:cxnSpLocks/>
          </p:cNvCxnSpPr>
          <p:nvPr/>
        </p:nvCxnSpPr>
        <p:spPr>
          <a:xfrm>
            <a:off x="8527857" y="3727206"/>
            <a:ext cx="0" cy="691364"/>
          </a:xfrm>
          <a:prstGeom prst="line">
            <a:avLst/>
          </a:prstGeom>
        </p:spPr>
        <p:style>
          <a:lnRef idx="1">
            <a:schemeClr val="dk1"/>
          </a:lnRef>
          <a:fillRef idx="0">
            <a:schemeClr val="dk1"/>
          </a:fillRef>
          <a:effectRef idx="0">
            <a:schemeClr val="dk1"/>
          </a:effectRef>
          <a:fontRef idx="minor">
            <a:schemeClr val="tx1"/>
          </a:fontRef>
        </p:style>
      </p:cxnSp>
      <p:sp>
        <p:nvSpPr>
          <p:cNvPr id="65" name="TextBox 64">
            <a:extLst>
              <a:ext uri="{FF2B5EF4-FFF2-40B4-BE49-F238E27FC236}">
                <a16:creationId xmlns:a16="http://schemas.microsoft.com/office/drawing/2014/main" id="{44524EA0-19A9-4F9C-90D4-0D1E074BD4AB}"/>
              </a:ext>
            </a:extLst>
          </p:cNvPr>
          <p:cNvSpPr txBox="1"/>
          <p:nvPr/>
        </p:nvSpPr>
        <p:spPr>
          <a:xfrm>
            <a:off x="7067306" y="4440651"/>
            <a:ext cx="3194049" cy="369332"/>
          </a:xfrm>
          <a:prstGeom prst="rect">
            <a:avLst/>
          </a:prstGeom>
          <a:noFill/>
        </p:spPr>
        <p:txBody>
          <a:bodyPr wrap="square" rtlCol="0">
            <a:spAutoFit/>
          </a:bodyPr>
          <a:lstStyle/>
          <a:p>
            <a:pPr algn="ctr"/>
            <a:r>
              <a:rPr lang="en-GB" dirty="0"/>
              <a:t>Bilateral arrangement</a:t>
            </a:r>
            <a:endParaRPr lang="en-US" dirty="0"/>
          </a:p>
        </p:txBody>
      </p:sp>
      <p:cxnSp>
        <p:nvCxnSpPr>
          <p:cNvPr id="66" name="Straight Connector 65">
            <a:extLst>
              <a:ext uri="{FF2B5EF4-FFF2-40B4-BE49-F238E27FC236}">
                <a16:creationId xmlns:a16="http://schemas.microsoft.com/office/drawing/2014/main" id="{A8D65CB0-411B-414F-B9BD-79A4096A66F4}"/>
              </a:ext>
            </a:extLst>
          </p:cNvPr>
          <p:cNvCxnSpPr>
            <a:cxnSpLocks/>
          </p:cNvCxnSpPr>
          <p:nvPr/>
        </p:nvCxnSpPr>
        <p:spPr>
          <a:xfrm flipH="1">
            <a:off x="7728515" y="3727206"/>
            <a:ext cx="799342" cy="352592"/>
          </a:xfrm>
          <a:prstGeom prst="line">
            <a:avLst/>
          </a:prstGeom>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a16="http://schemas.microsoft.com/office/drawing/2014/main" id="{06376A78-CC7A-496C-8FC2-F0F8B2F6A430}"/>
              </a:ext>
            </a:extLst>
          </p:cNvPr>
          <p:cNvSpPr txBox="1"/>
          <p:nvPr/>
        </p:nvSpPr>
        <p:spPr>
          <a:xfrm>
            <a:off x="4903831" y="3848999"/>
            <a:ext cx="3194049" cy="369332"/>
          </a:xfrm>
          <a:prstGeom prst="rect">
            <a:avLst/>
          </a:prstGeom>
          <a:noFill/>
        </p:spPr>
        <p:txBody>
          <a:bodyPr wrap="square" rtlCol="0">
            <a:spAutoFit/>
          </a:bodyPr>
          <a:lstStyle/>
          <a:p>
            <a:pPr algn="ctr"/>
            <a:r>
              <a:rPr lang="en-GB" dirty="0"/>
              <a:t>Unilateral arrangement</a:t>
            </a:r>
            <a:endParaRPr lang="en-US" dirty="0"/>
          </a:p>
        </p:txBody>
      </p:sp>
      <p:pic>
        <p:nvPicPr>
          <p:cNvPr id="35" name="Picture 34">
            <a:extLst>
              <a:ext uri="{FF2B5EF4-FFF2-40B4-BE49-F238E27FC236}">
                <a16:creationId xmlns:a16="http://schemas.microsoft.com/office/drawing/2014/main" id="{CCED668B-23BA-4F33-AFFF-A3044E045E11}"/>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17135332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CA0DAA6-33B8-4A25-810D-2F4D816FB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97259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6B4D11-E4B1-4630-8633-CB997FB57E49}"/>
              </a:ext>
            </a:extLst>
          </p:cNvPr>
          <p:cNvSpPr>
            <a:spLocks noGrp="1"/>
          </p:cNvSpPr>
          <p:nvPr>
            <p:ph type="title"/>
          </p:nvPr>
        </p:nvSpPr>
        <p:spPr>
          <a:xfrm>
            <a:off x="651307" y="640081"/>
            <a:ext cx="3377183" cy="3681976"/>
          </a:xfrm>
          <a:noFill/>
        </p:spPr>
        <p:txBody>
          <a:bodyPr vert="horz" lIns="91440" tIns="45720" rIns="91440" bIns="45720" rtlCol="0" anchor="b">
            <a:normAutofit/>
          </a:bodyPr>
          <a:lstStyle/>
          <a:p>
            <a:r>
              <a:rPr lang="en-US" dirty="0">
                <a:solidFill>
                  <a:schemeClr val="bg1"/>
                </a:solidFill>
              </a:rPr>
              <a:t>Changes made in ISO/IEC 17000:2020</a:t>
            </a:r>
          </a:p>
        </p:txBody>
      </p:sp>
      <p:pic>
        <p:nvPicPr>
          <p:cNvPr id="5" name="Content Placeholder 4" descr="A picture containing clock&#10;&#10;Description automatically generated">
            <a:extLst>
              <a:ext uri="{FF2B5EF4-FFF2-40B4-BE49-F238E27FC236}">
                <a16:creationId xmlns:a16="http://schemas.microsoft.com/office/drawing/2014/main" id="{40CD846B-84B6-4174-9467-D6C8C0F761E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512" r="14055"/>
          <a:stretch/>
        </p:blipFill>
        <p:spPr>
          <a:xfrm>
            <a:off x="4654297" y="10"/>
            <a:ext cx="7537704" cy="6857990"/>
          </a:xfrm>
          <a:prstGeom prst="rect">
            <a:avLst/>
          </a:prstGeom>
        </p:spPr>
      </p:pic>
    </p:spTree>
    <p:extLst>
      <p:ext uri="{BB962C8B-B14F-4D97-AF65-F5344CB8AC3E}">
        <p14:creationId xmlns:p14="http://schemas.microsoft.com/office/powerpoint/2010/main" val="16245539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563BD9-7ECD-4FC0-8ECE-F0CA0F5212B6}"/>
              </a:ext>
            </a:extLst>
          </p:cNvPr>
          <p:cNvSpPr>
            <a:spLocks noGrp="1"/>
          </p:cNvSpPr>
          <p:nvPr>
            <p:ph type="title"/>
          </p:nvPr>
        </p:nvSpPr>
        <p:spPr>
          <a:xfrm>
            <a:off x="838200" y="365125"/>
            <a:ext cx="10515600" cy="1325563"/>
          </a:xfrm>
        </p:spPr>
        <p:txBody>
          <a:bodyPr>
            <a:normAutofit/>
          </a:bodyPr>
          <a:lstStyle/>
          <a:p>
            <a:r>
              <a:rPr lang="en-US" sz="4600" b="1">
                <a:solidFill>
                  <a:srgbClr val="FFFFFF"/>
                </a:solidFill>
              </a:rPr>
              <a:t>New Terms Added:</a:t>
            </a:r>
            <a:endParaRPr lang="en-US" sz="4600">
              <a:solidFill>
                <a:srgbClr val="FFFFFF"/>
              </a:solidFill>
            </a:endParaRPr>
          </a:p>
        </p:txBody>
      </p:sp>
      <p:sp>
        <p:nvSpPr>
          <p:cNvPr id="5" name="Content Placeholder 4">
            <a:extLst>
              <a:ext uri="{FF2B5EF4-FFF2-40B4-BE49-F238E27FC236}">
                <a16:creationId xmlns:a16="http://schemas.microsoft.com/office/drawing/2014/main" id="{4610EF87-E45A-436E-81C4-C159CF16E208}"/>
              </a:ext>
            </a:extLst>
          </p:cNvPr>
          <p:cNvSpPr>
            <a:spLocks noGrp="1"/>
          </p:cNvSpPr>
          <p:nvPr>
            <p:ph idx="1"/>
          </p:nvPr>
        </p:nvSpPr>
        <p:spPr>
          <a:xfrm>
            <a:off x="259881" y="2156059"/>
            <a:ext cx="11608067" cy="4494998"/>
          </a:xfrm>
        </p:spPr>
        <p:txBody>
          <a:bodyPr>
            <a:normAutofit fontScale="85000" lnSpcReduction="20000"/>
          </a:bodyPr>
          <a:lstStyle/>
          <a:p>
            <a:pPr lvl="1"/>
            <a:r>
              <a:rPr lang="en-US" sz="3000" b="1" i="1" dirty="0"/>
              <a:t>Object of conformity assessment/Object </a:t>
            </a:r>
            <a:r>
              <a:rPr lang="en-US" sz="3000" dirty="0"/>
              <a:t>– entity to which specified requirements apply</a:t>
            </a:r>
          </a:p>
          <a:p>
            <a:pPr lvl="1"/>
            <a:r>
              <a:rPr lang="en-US" sz="3000" b="1" i="1" dirty="0"/>
              <a:t>Owner/Owner of a system or scheme </a:t>
            </a:r>
            <a:r>
              <a:rPr lang="en-US" sz="3000" dirty="0"/>
              <a:t>– person or organization responsible for the development and maintenance of a conformity assessment system or conformity assessment scheme</a:t>
            </a:r>
          </a:p>
          <a:p>
            <a:pPr lvl="1"/>
            <a:r>
              <a:rPr lang="en-US" sz="3000" b="1" i="1" dirty="0"/>
              <a:t>Impartiality</a:t>
            </a:r>
            <a:r>
              <a:rPr lang="en-US" sz="3000" dirty="0"/>
              <a:t> – objectivity with regard to the outcome of a conformity assessment activity</a:t>
            </a:r>
          </a:p>
          <a:p>
            <a:pPr lvl="1"/>
            <a:r>
              <a:rPr lang="en-US" sz="3000" b="1" i="1" dirty="0"/>
              <a:t>Independence</a:t>
            </a:r>
            <a:r>
              <a:rPr lang="en-US" sz="3000" dirty="0"/>
              <a:t> – freedom of a person or organization form the control or authority of another person or organization</a:t>
            </a:r>
          </a:p>
          <a:p>
            <a:pPr lvl="1"/>
            <a:r>
              <a:rPr lang="en-US" sz="3000" b="1" i="1" dirty="0"/>
              <a:t>Validation</a:t>
            </a:r>
            <a:r>
              <a:rPr lang="en-US" sz="3000" dirty="0"/>
              <a:t> – confirmation of plausibility for a specific intended use or application, through the provision of objective evidence that specified requirements have been fulfilled</a:t>
            </a:r>
          </a:p>
          <a:p>
            <a:pPr lvl="1"/>
            <a:r>
              <a:rPr lang="en-US" sz="3000" b="1" i="1" dirty="0"/>
              <a:t>Verification</a:t>
            </a:r>
            <a:r>
              <a:rPr lang="en-US" sz="3000" dirty="0"/>
              <a:t> – confirmation of truthfulness, through the provision of objective evidence that specified requirements have been fulfilled</a:t>
            </a:r>
          </a:p>
          <a:p>
            <a:pPr lvl="1"/>
            <a:endParaRPr lang="en-US" sz="2000" dirty="0"/>
          </a:p>
          <a:p>
            <a:pPr lvl="1"/>
            <a:endParaRPr lang="en-US" sz="2000" dirty="0"/>
          </a:p>
          <a:p>
            <a:pPr lvl="1"/>
            <a:endParaRPr lang="en-US" sz="2000" dirty="0"/>
          </a:p>
        </p:txBody>
      </p:sp>
      <p:pic>
        <p:nvPicPr>
          <p:cNvPr id="6" name="Picture 5">
            <a:extLst>
              <a:ext uri="{FF2B5EF4-FFF2-40B4-BE49-F238E27FC236}">
                <a16:creationId xmlns:a16="http://schemas.microsoft.com/office/drawing/2014/main" id="{7EEBF756-03C3-4AEE-AE04-CD7F2379BA2F}"/>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31268310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563BD9-7ECD-4FC0-8ECE-F0CA0F5212B6}"/>
              </a:ext>
            </a:extLst>
          </p:cNvPr>
          <p:cNvSpPr>
            <a:spLocks noGrp="1"/>
          </p:cNvSpPr>
          <p:nvPr>
            <p:ph type="title"/>
          </p:nvPr>
        </p:nvSpPr>
        <p:spPr>
          <a:xfrm>
            <a:off x="838200" y="365125"/>
            <a:ext cx="10515600" cy="1325563"/>
          </a:xfrm>
        </p:spPr>
        <p:txBody>
          <a:bodyPr>
            <a:normAutofit/>
          </a:bodyPr>
          <a:lstStyle/>
          <a:p>
            <a:r>
              <a:rPr lang="en-US" sz="4600" b="1">
                <a:solidFill>
                  <a:srgbClr val="FFFFFF"/>
                </a:solidFill>
              </a:rPr>
              <a:t>New Terms Added:</a:t>
            </a:r>
            <a:endParaRPr lang="en-US" sz="4600">
              <a:solidFill>
                <a:srgbClr val="FFFFFF"/>
              </a:solidFill>
            </a:endParaRPr>
          </a:p>
        </p:txBody>
      </p:sp>
      <p:sp>
        <p:nvSpPr>
          <p:cNvPr id="5" name="Content Placeholder 4">
            <a:extLst>
              <a:ext uri="{FF2B5EF4-FFF2-40B4-BE49-F238E27FC236}">
                <a16:creationId xmlns:a16="http://schemas.microsoft.com/office/drawing/2014/main" id="{4610EF87-E45A-436E-81C4-C159CF16E208}"/>
              </a:ext>
            </a:extLst>
          </p:cNvPr>
          <p:cNvSpPr>
            <a:spLocks noGrp="1"/>
          </p:cNvSpPr>
          <p:nvPr>
            <p:ph idx="1"/>
          </p:nvPr>
        </p:nvSpPr>
        <p:spPr>
          <a:xfrm>
            <a:off x="269507" y="2438400"/>
            <a:ext cx="11242308" cy="3738562"/>
          </a:xfrm>
        </p:spPr>
        <p:txBody>
          <a:bodyPr>
            <a:normAutofit/>
          </a:bodyPr>
          <a:lstStyle/>
          <a:p>
            <a:pPr lvl="1"/>
            <a:r>
              <a:rPr lang="en-US" sz="2600" b="1" i="1" dirty="0"/>
              <a:t>Decision</a:t>
            </a:r>
            <a:r>
              <a:rPr lang="en-US" sz="2600" dirty="0"/>
              <a:t> – conclusion based on the results of review that fulfilment of specified requirements has or has not been demonstrated</a:t>
            </a:r>
          </a:p>
          <a:p>
            <a:pPr lvl="1"/>
            <a:r>
              <a:rPr lang="en-US" sz="2600" b="1" i="1" dirty="0"/>
              <a:t>Expiry</a:t>
            </a:r>
            <a:r>
              <a:rPr lang="en-US" sz="2600" dirty="0"/>
              <a:t> – ending of the validity of the statement of conformity after a specified period</a:t>
            </a:r>
          </a:p>
          <a:p>
            <a:pPr lvl="1"/>
            <a:r>
              <a:rPr lang="en-US" sz="2600" b="1" i="1" dirty="0"/>
              <a:t>Restoration</a:t>
            </a:r>
            <a:r>
              <a:rPr lang="en-US" sz="2600" dirty="0"/>
              <a:t> – reinstatement of the full or partial statement of conformity</a:t>
            </a:r>
          </a:p>
          <a:p>
            <a:pPr lvl="1"/>
            <a:endParaRPr lang="en-US" sz="2600" dirty="0"/>
          </a:p>
          <a:p>
            <a:pPr lvl="1"/>
            <a:endParaRPr lang="en-US" sz="2600" dirty="0"/>
          </a:p>
        </p:txBody>
      </p:sp>
      <p:pic>
        <p:nvPicPr>
          <p:cNvPr id="6" name="Picture 5">
            <a:extLst>
              <a:ext uri="{FF2B5EF4-FFF2-40B4-BE49-F238E27FC236}">
                <a16:creationId xmlns:a16="http://schemas.microsoft.com/office/drawing/2014/main" id="{45F07FFB-F539-41B2-AC0C-02EB427BE201}"/>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39574399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F60BE-D15F-4407-AC28-B64487652EE9}"/>
              </a:ext>
            </a:extLst>
          </p:cNvPr>
          <p:cNvSpPr>
            <a:spLocks noGrp="1"/>
          </p:cNvSpPr>
          <p:nvPr>
            <p:ph type="title"/>
          </p:nvPr>
        </p:nvSpPr>
        <p:spPr>
          <a:xfrm>
            <a:off x="6233887" y="77004"/>
            <a:ext cx="5778442" cy="706767"/>
          </a:xfrm>
        </p:spPr>
        <p:txBody>
          <a:bodyPr vert="horz" lIns="91440" tIns="45720" rIns="91440" bIns="45720" rtlCol="0" anchor="b">
            <a:normAutofit/>
          </a:bodyPr>
          <a:lstStyle/>
          <a:p>
            <a:r>
              <a:rPr lang="en-US" sz="4000" b="1" dirty="0"/>
              <a:t>Terms Modified or Deleted:</a:t>
            </a:r>
            <a:endParaRPr lang="en-US" sz="4000" dirty="0"/>
          </a:p>
        </p:txBody>
      </p:sp>
      <p:pic>
        <p:nvPicPr>
          <p:cNvPr id="6" name="Content Placeholder 5" descr="A picture containing person, indoor, green, yellow&#10;&#10;Description automatically generated">
            <a:extLst>
              <a:ext uri="{FF2B5EF4-FFF2-40B4-BE49-F238E27FC236}">
                <a16:creationId xmlns:a16="http://schemas.microsoft.com/office/drawing/2014/main" id="{9B9F9736-F3EC-48AB-A8B3-713B297CEC6C}"/>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0191" r="10461" b="-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5" name="Content Placeholder 4">
            <a:extLst>
              <a:ext uri="{FF2B5EF4-FFF2-40B4-BE49-F238E27FC236}">
                <a16:creationId xmlns:a16="http://schemas.microsoft.com/office/drawing/2014/main" id="{4610EF87-E45A-436E-81C4-C159CF16E208}"/>
              </a:ext>
            </a:extLst>
          </p:cNvPr>
          <p:cNvSpPr>
            <a:spLocks noGrp="1"/>
          </p:cNvSpPr>
          <p:nvPr>
            <p:ph sz="half" idx="1"/>
          </p:nvPr>
        </p:nvSpPr>
        <p:spPr>
          <a:xfrm>
            <a:off x="6023429" y="783771"/>
            <a:ext cx="5988899" cy="5907315"/>
          </a:xfrm>
        </p:spPr>
        <p:txBody>
          <a:bodyPr vert="horz" lIns="91440" tIns="45720" rIns="91440" bIns="45720" rtlCol="0">
            <a:normAutofit fontScale="77500" lnSpcReduction="20000"/>
          </a:bodyPr>
          <a:lstStyle/>
          <a:p>
            <a:pPr marL="457200" lvl="1" indent="-284163"/>
            <a:r>
              <a:rPr lang="en-US" sz="2800" b="1" i="1" dirty="0"/>
              <a:t>Conformity assessment system</a:t>
            </a:r>
          </a:p>
          <a:p>
            <a:pPr lvl="2"/>
            <a:r>
              <a:rPr lang="en-US" sz="2800" u="sng" dirty="0"/>
              <a:t>Old: </a:t>
            </a:r>
            <a:r>
              <a:rPr lang="en-US" sz="2800" dirty="0"/>
              <a:t>rules, procedures, and management for carrying out conformity assessment.</a:t>
            </a:r>
          </a:p>
          <a:p>
            <a:pPr lvl="2"/>
            <a:r>
              <a:rPr lang="en-US" sz="2800" u="sng" dirty="0"/>
              <a:t>New: </a:t>
            </a:r>
            <a:r>
              <a:rPr lang="en-US" sz="2800" dirty="0"/>
              <a:t>Set of common rules and procedures for the management of similar or related conformity assessment schemes.</a:t>
            </a:r>
          </a:p>
          <a:p>
            <a:pPr lvl="1"/>
            <a:r>
              <a:rPr lang="en-US" sz="3200" b="1" i="1" dirty="0"/>
              <a:t>Conformity assessment scheme</a:t>
            </a:r>
          </a:p>
          <a:p>
            <a:pPr lvl="2"/>
            <a:r>
              <a:rPr lang="en-US" sz="2800" u="sng" dirty="0"/>
              <a:t>Old: </a:t>
            </a:r>
            <a:r>
              <a:rPr lang="en-US" sz="2800" dirty="0"/>
              <a:t>conformity assessment system related to specified objects of conformity assessment, to which the same specified requirements, specific rules and procedures apply</a:t>
            </a:r>
          </a:p>
          <a:p>
            <a:pPr lvl="2"/>
            <a:r>
              <a:rPr lang="en-US" sz="2800" u="sng" dirty="0"/>
              <a:t>New: </a:t>
            </a:r>
            <a:r>
              <a:rPr lang="en-US" sz="2800" dirty="0"/>
              <a:t>set of rules and procedures that describes the objects of conformity assessment, identifies the specified requirements and provides the methodology for performing conformity assessment</a:t>
            </a:r>
          </a:p>
          <a:p>
            <a:pPr lvl="1"/>
            <a:r>
              <a:rPr lang="en-US" sz="3200" b="1" i="1" dirty="0"/>
              <a:t>Product</a:t>
            </a:r>
            <a:r>
              <a:rPr lang="en-US" sz="3200" dirty="0"/>
              <a:t> (deleted from body and moved to Annex B.2)</a:t>
            </a:r>
          </a:p>
          <a:p>
            <a:pPr lvl="1"/>
            <a:endParaRPr lang="en-US" sz="1800" dirty="0"/>
          </a:p>
          <a:p>
            <a:pPr lvl="1"/>
            <a:endParaRPr lang="en-US" sz="1800" dirty="0"/>
          </a:p>
          <a:p>
            <a:pPr lvl="1"/>
            <a:endParaRPr lang="en-US" sz="1800" dirty="0"/>
          </a:p>
        </p:txBody>
      </p:sp>
      <p:pic>
        <p:nvPicPr>
          <p:cNvPr id="7" name="Picture 6">
            <a:extLst>
              <a:ext uri="{FF2B5EF4-FFF2-40B4-BE49-F238E27FC236}">
                <a16:creationId xmlns:a16="http://schemas.microsoft.com/office/drawing/2014/main" id="{1A6C814C-4E99-434E-BBDE-9CC2A153312B}"/>
              </a:ext>
            </a:extLst>
          </p:cNvPr>
          <p:cNvPicPr>
            <a:picLocks noChangeAspect="1"/>
          </p:cNvPicPr>
          <p:nvPr/>
        </p:nvPicPr>
        <p:blipFill>
          <a:blip r:embed="rId3"/>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37928916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8BBD82-E353-4F56-AF86-31E845342B9D}"/>
              </a:ext>
            </a:extLst>
          </p:cNvPr>
          <p:cNvSpPr>
            <a:spLocks noGrp="1"/>
          </p:cNvSpPr>
          <p:nvPr>
            <p:ph type="title"/>
          </p:nvPr>
        </p:nvSpPr>
        <p:spPr>
          <a:xfrm>
            <a:off x="246743" y="203200"/>
            <a:ext cx="11342914" cy="1146630"/>
          </a:xfrm>
        </p:spPr>
        <p:txBody>
          <a:bodyPr vert="horz" lIns="91440" tIns="45720" rIns="91440" bIns="45720" rtlCol="0" anchor="ctr">
            <a:normAutofit fontScale="90000"/>
          </a:bodyPr>
          <a:lstStyle/>
          <a:p>
            <a:r>
              <a:rPr lang="en-US" kern="1200" dirty="0">
                <a:solidFill>
                  <a:schemeClr val="tx1"/>
                </a:solidFill>
                <a:latin typeface="+mj-lt"/>
                <a:ea typeface="+mj-ea"/>
                <a:cs typeface="+mj-cs"/>
              </a:rPr>
              <a:t>Committee Balloted Additional Edits to the Standard</a:t>
            </a:r>
          </a:p>
        </p:txBody>
      </p:sp>
      <p:graphicFrame>
        <p:nvGraphicFramePr>
          <p:cNvPr id="43" name="Diagram 5">
            <a:extLst>
              <a:ext uri="{FF2B5EF4-FFF2-40B4-BE49-F238E27FC236}">
                <a16:creationId xmlns:a16="http://schemas.microsoft.com/office/drawing/2014/main" id="{640D49CF-A8AF-406B-BC35-1F6EDE73CDCC}"/>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Oval 1">
            <a:extLst>
              <a:ext uri="{FF2B5EF4-FFF2-40B4-BE49-F238E27FC236}">
                <a16:creationId xmlns:a16="http://schemas.microsoft.com/office/drawing/2014/main" id="{EB29A1B8-44FB-4F92-8D66-55BB0BDFC45A}"/>
              </a:ext>
            </a:extLst>
          </p:cNvPr>
          <p:cNvSpPr/>
          <p:nvPr/>
        </p:nvSpPr>
        <p:spPr>
          <a:xfrm>
            <a:off x="4847771" y="4412342"/>
            <a:ext cx="2423886" cy="224041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E27DE26-1264-4324-B8B1-D86D7B95FB2C}"/>
              </a:ext>
            </a:extLst>
          </p:cNvPr>
          <p:cNvPicPr>
            <a:picLocks noChangeAspect="1"/>
          </p:cNvPicPr>
          <p:nvPr/>
        </p:nvPicPr>
        <p:blipFill>
          <a:blip r:embed="rId8"/>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1558342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3632CA-979D-47A9-BC94-85B63C2E6F07}"/>
              </a:ext>
            </a:extLst>
          </p:cNvPr>
          <p:cNvSpPr>
            <a:spLocks noGrp="1"/>
          </p:cNvSpPr>
          <p:nvPr>
            <p:ph type="title"/>
          </p:nvPr>
        </p:nvSpPr>
        <p:spPr>
          <a:xfrm>
            <a:off x="594360" y="637125"/>
            <a:ext cx="3802276" cy="5256371"/>
          </a:xfrm>
        </p:spPr>
        <p:txBody>
          <a:bodyPr>
            <a:normAutofit/>
          </a:bodyPr>
          <a:lstStyle/>
          <a:p>
            <a:r>
              <a:rPr lang="en-US" sz="4800" dirty="0"/>
              <a:t>Changes made Beyond the NWIP</a:t>
            </a:r>
          </a:p>
        </p:txBody>
      </p:sp>
      <p:graphicFrame>
        <p:nvGraphicFramePr>
          <p:cNvPr id="7" name="Content Placeholder 4">
            <a:extLst>
              <a:ext uri="{FF2B5EF4-FFF2-40B4-BE49-F238E27FC236}">
                <a16:creationId xmlns:a16="http://schemas.microsoft.com/office/drawing/2014/main" id="{5B709B05-4AB0-48ED-B8B6-4A914E21FDC8}"/>
              </a:ext>
            </a:extLst>
          </p:cNvPr>
          <p:cNvGraphicFramePr>
            <a:graphicFrameLocks noGrp="1"/>
          </p:cNvGraphicFramePr>
          <p:nvPr>
            <p:ph idx="1"/>
            <p:extLst>
              <p:ext uri="{D42A27DB-BD31-4B8C-83A1-F6EECF244321}">
                <p14:modId xmlns:p14="http://schemas.microsoft.com/office/powerpoint/2010/main" val="1304324459"/>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80A9FB4A-E682-4A9F-BD8E-1E0F3BD51523}"/>
              </a:ext>
            </a:extLst>
          </p:cNvPr>
          <p:cNvPicPr>
            <a:picLocks noChangeAspect="1"/>
          </p:cNvPicPr>
          <p:nvPr/>
        </p:nvPicPr>
        <p:blipFill>
          <a:blip r:embed="rId7"/>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2502890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9D5A9D-40F0-4F79-A0AD-7A2204EF25D0}"/>
              </a:ext>
            </a:extLst>
          </p:cNvPr>
          <p:cNvSpPr>
            <a:spLocks noGrp="1"/>
          </p:cNvSpPr>
          <p:nvPr>
            <p:ph type="title"/>
          </p:nvPr>
        </p:nvSpPr>
        <p:spPr>
          <a:xfrm>
            <a:off x="838200" y="631825"/>
            <a:ext cx="10515600" cy="1325563"/>
          </a:xfrm>
        </p:spPr>
        <p:txBody>
          <a:bodyPr>
            <a:normAutofit/>
          </a:bodyPr>
          <a:lstStyle/>
          <a:p>
            <a:pPr algn="ctr"/>
            <a:r>
              <a:rPr lang="en-US" dirty="0"/>
              <a:t>Purpose of 17000</a:t>
            </a:r>
            <a:endParaRPr lang="en-US"/>
          </a:p>
        </p:txBody>
      </p:sp>
      <p:cxnSp>
        <p:nvCxnSpPr>
          <p:cNvPr id="12" name="Straight Connector 11">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610EF87-E45A-436E-81C4-C159CF16E208}"/>
              </a:ext>
            </a:extLst>
          </p:cNvPr>
          <p:cNvSpPr>
            <a:spLocks noGrp="1"/>
          </p:cNvSpPr>
          <p:nvPr>
            <p:ph idx="1"/>
          </p:nvPr>
        </p:nvSpPr>
        <p:spPr>
          <a:xfrm>
            <a:off x="838200" y="2269173"/>
            <a:ext cx="10515600" cy="3659988"/>
          </a:xfrm>
        </p:spPr>
        <p:txBody>
          <a:bodyPr>
            <a:normAutofit/>
          </a:bodyPr>
          <a:lstStyle/>
          <a:p>
            <a:r>
              <a:rPr lang="en-US" sz="2400" dirty="0"/>
              <a:t>ISO/IEC 17000 contains conformity assessment terminology intended to be used by all the ISO/IEC 17000 series of standards</a:t>
            </a:r>
          </a:p>
          <a:p>
            <a:r>
              <a:rPr lang="en-US" sz="2400" dirty="0"/>
              <a:t>The standard provides a consistent framework within which conformity assessment concepts are defined.  </a:t>
            </a:r>
          </a:p>
          <a:p>
            <a:r>
              <a:rPr lang="en-US" sz="2400" dirty="0"/>
              <a:t>Terms consistent with all ISO/IEC 17000 standards and </a:t>
            </a:r>
            <a:r>
              <a:rPr lang="en-US" sz="2400" b="1" i="1" dirty="0"/>
              <a:t>not the dictionary definition</a:t>
            </a:r>
            <a:r>
              <a:rPr lang="en-US" sz="2400" dirty="0"/>
              <a:t> are included.</a:t>
            </a:r>
          </a:p>
          <a:p>
            <a:r>
              <a:rPr lang="en-US" sz="2400" dirty="0"/>
              <a:t>Specific terms related only to a specific standard are defined in the specific standard and not in this standard.</a:t>
            </a:r>
          </a:p>
          <a:p>
            <a:r>
              <a:rPr lang="en-US" sz="2400" dirty="0"/>
              <a:t>ISO/IEC 17000 describes the functional approach to conformity assessment</a:t>
            </a:r>
          </a:p>
        </p:txBody>
      </p:sp>
      <p:pic>
        <p:nvPicPr>
          <p:cNvPr id="6" name="Picture 5">
            <a:extLst>
              <a:ext uri="{FF2B5EF4-FFF2-40B4-BE49-F238E27FC236}">
                <a16:creationId xmlns:a16="http://schemas.microsoft.com/office/drawing/2014/main" id="{D68B64C7-4F10-404C-A489-B3CD813BCCBC}"/>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34312850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569878-13A0-4206-8840-1776C3631A4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32171" y="770935"/>
            <a:ext cx="5705201" cy="5785692"/>
          </a:xfrm>
          <a:prstGeom prst="rect">
            <a:avLst/>
          </a:prstGeom>
        </p:spPr>
      </p:pic>
      <p:sp>
        <p:nvSpPr>
          <p:cNvPr id="10" name="Rectangle 5">
            <a:extLst>
              <a:ext uri="{FF2B5EF4-FFF2-40B4-BE49-F238E27FC236}">
                <a16:creationId xmlns:a16="http://schemas.microsoft.com/office/drawing/2014/main" id="{31F03202-36F6-4FA1-B916-142359B85C38}"/>
              </a:ext>
            </a:extLst>
          </p:cNvPr>
          <p:cNvSpPr>
            <a:spLocks noChangeArrowheads="1"/>
          </p:cNvSpPr>
          <p:nvPr/>
        </p:nvSpPr>
        <p:spPr bwMode="auto">
          <a:xfrm>
            <a:off x="1521955" y="1055316"/>
            <a:ext cx="1853244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4" name="Title 3">
            <a:extLst>
              <a:ext uri="{FF2B5EF4-FFF2-40B4-BE49-F238E27FC236}">
                <a16:creationId xmlns:a16="http://schemas.microsoft.com/office/drawing/2014/main" id="{C120C598-3BF3-4E82-9F37-5A6E02AC5C09}"/>
              </a:ext>
            </a:extLst>
          </p:cNvPr>
          <p:cNvSpPr>
            <a:spLocks noGrp="1"/>
          </p:cNvSpPr>
          <p:nvPr>
            <p:ph type="title"/>
          </p:nvPr>
        </p:nvSpPr>
        <p:spPr>
          <a:xfrm>
            <a:off x="554628" y="131986"/>
            <a:ext cx="10808071" cy="923330"/>
          </a:xfrm>
        </p:spPr>
        <p:txBody>
          <a:bodyPr/>
          <a:lstStyle/>
          <a:p>
            <a:r>
              <a:rPr lang="en-US" dirty="0"/>
              <a:t>Functional Approach Changes</a:t>
            </a:r>
          </a:p>
        </p:txBody>
      </p:sp>
      <p:pic>
        <p:nvPicPr>
          <p:cNvPr id="7" name="Picture 6">
            <a:extLst>
              <a:ext uri="{FF2B5EF4-FFF2-40B4-BE49-F238E27FC236}">
                <a16:creationId xmlns:a16="http://schemas.microsoft.com/office/drawing/2014/main" id="{5A98F522-0875-4A0D-88E8-8D79807D033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99464" y="1101036"/>
            <a:ext cx="5128879" cy="4992790"/>
          </a:xfrm>
          <a:prstGeom prst="rect">
            <a:avLst/>
          </a:prstGeom>
          <a:noFill/>
          <a:ln>
            <a:noFill/>
          </a:ln>
        </p:spPr>
      </p:pic>
      <p:sp>
        <p:nvSpPr>
          <p:cNvPr id="3" name="TextBox 2">
            <a:extLst>
              <a:ext uri="{FF2B5EF4-FFF2-40B4-BE49-F238E27FC236}">
                <a16:creationId xmlns:a16="http://schemas.microsoft.com/office/drawing/2014/main" id="{CB9AA808-A4C6-4CF7-9504-5530E6F1F8AD}"/>
              </a:ext>
            </a:extLst>
          </p:cNvPr>
          <p:cNvSpPr txBox="1"/>
          <p:nvPr/>
        </p:nvSpPr>
        <p:spPr>
          <a:xfrm>
            <a:off x="493486" y="6371961"/>
            <a:ext cx="5050971" cy="369332"/>
          </a:xfrm>
          <a:prstGeom prst="rect">
            <a:avLst/>
          </a:prstGeom>
          <a:noFill/>
        </p:spPr>
        <p:txBody>
          <a:bodyPr wrap="square" rtlCol="0">
            <a:spAutoFit/>
          </a:bodyPr>
          <a:lstStyle/>
          <a:p>
            <a:r>
              <a:rPr lang="en-US" dirty="0"/>
              <a:t>Original Functional Approach Diagram</a:t>
            </a:r>
          </a:p>
        </p:txBody>
      </p:sp>
      <p:sp>
        <p:nvSpPr>
          <p:cNvPr id="12" name="TextBox 11">
            <a:extLst>
              <a:ext uri="{FF2B5EF4-FFF2-40B4-BE49-F238E27FC236}">
                <a16:creationId xmlns:a16="http://schemas.microsoft.com/office/drawing/2014/main" id="{C7789925-2AF0-4A9E-A946-D7BB9EE068B3}"/>
              </a:ext>
            </a:extLst>
          </p:cNvPr>
          <p:cNvSpPr txBox="1"/>
          <p:nvPr/>
        </p:nvSpPr>
        <p:spPr>
          <a:xfrm>
            <a:off x="5544457" y="6371961"/>
            <a:ext cx="5412565" cy="369332"/>
          </a:xfrm>
          <a:prstGeom prst="rect">
            <a:avLst/>
          </a:prstGeom>
          <a:noFill/>
        </p:spPr>
        <p:txBody>
          <a:bodyPr wrap="square" rtlCol="0">
            <a:spAutoFit/>
          </a:bodyPr>
          <a:lstStyle/>
          <a:p>
            <a:r>
              <a:rPr lang="en-US" dirty="0"/>
              <a:t>Modified Functional Approach Diagram to add </a:t>
            </a:r>
            <a:r>
              <a:rPr lang="en-US" b="1" i="1" dirty="0"/>
              <a:t>Decision</a:t>
            </a:r>
          </a:p>
        </p:txBody>
      </p:sp>
      <p:cxnSp>
        <p:nvCxnSpPr>
          <p:cNvPr id="6" name="Straight Connector 5">
            <a:extLst>
              <a:ext uri="{FF2B5EF4-FFF2-40B4-BE49-F238E27FC236}">
                <a16:creationId xmlns:a16="http://schemas.microsoft.com/office/drawing/2014/main" id="{A5F19A68-5AF6-44B4-B2FC-8BB43F558B1D}"/>
              </a:ext>
            </a:extLst>
          </p:cNvPr>
          <p:cNvCxnSpPr/>
          <p:nvPr/>
        </p:nvCxnSpPr>
        <p:spPr>
          <a:xfrm>
            <a:off x="166914" y="1001486"/>
            <a:ext cx="5377543" cy="5188857"/>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177D95E-07D3-4379-8CAB-1C4D5B1D7A57}"/>
              </a:ext>
            </a:extLst>
          </p:cNvPr>
          <p:cNvCxnSpPr>
            <a:cxnSpLocks/>
          </p:cNvCxnSpPr>
          <p:nvPr/>
        </p:nvCxnSpPr>
        <p:spPr>
          <a:xfrm flipH="1">
            <a:off x="299464" y="1001485"/>
            <a:ext cx="5659199" cy="518885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01F029EB-9207-4C9D-A61D-CD8F5827B675}"/>
              </a:ext>
            </a:extLst>
          </p:cNvPr>
          <p:cNvPicPr>
            <a:picLocks noChangeAspect="1"/>
          </p:cNvPicPr>
          <p:nvPr/>
        </p:nvPicPr>
        <p:blipFill>
          <a:blip r:embed="rId4"/>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3907480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7B087D-932B-4D92-8263-58A6EC3F0CBA}"/>
              </a:ext>
            </a:extLst>
          </p:cNvPr>
          <p:cNvSpPr>
            <a:spLocks noGrp="1"/>
          </p:cNvSpPr>
          <p:nvPr>
            <p:ph type="title"/>
          </p:nvPr>
        </p:nvSpPr>
        <p:spPr>
          <a:xfrm>
            <a:off x="838200" y="1129284"/>
            <a:ext cx="2482516" cy="4599432"/>
          </a:xfrm>
        </p:spPr>
        <p:txBody>
          <a:bodyPr anchor="ctr">
            <a:normAutofit/>
          </a:bodyPr>
          <a:lstStyle/>
          <a:p>
            <a:r>
              <a:rPr lang="en-US" sz="4800" dirty="0"/>
              <a:t>Annex B	</a:t>
            </a:r>
          </a:p>
        </p:txBody>
      </p:sp>
      <p:sp>
        <p:nvSpPr>
          <p:cNvPr id="3" name="Content Placeholder 2">
            <a:extLst>
              <a:ext uri="{FF2B5EF4-FFF2-40B4-BE49-F238E27FC236}">
                <a16:creationId xmlns:a16="http://schemas.microsoft.com/office/drawing/2014/main" id="{D0375C82-EB6E-4011-BC54-A51AEE318C6C}"/>
              </a:ext>
            </a:extLst>
          </p:cNvPr>
          <p:cNvSpPr>
            <a:spLocks noGrp="1"/>
          </p:cNvSpPr>
          <p:nvPr>
            <p:ph idx="1"/>
          </p:nvPr>
        </p:nvSpPr>
        <p:spPr>
          <a:xfrm>
            <a:off x="3753854" y="1131482"/>
            <a:ext cx="7599946" cy="4595037"/>
          </a:xfrm>
        </p:spPr>
        <p:txBody>
          <a:bodyPr anchor="ctr">
            <a:normAutofit/>
          </a:bodyPr>
          <a:lstStyle/>
          <a:p>
            <a:pPr marL="0" indent="0">
              <a:buNone/>
            </a:pPr>
            <a:r>
              <a:rPr lang="en-US" sz="3200" dirty="0"/>
              <a:t>B.1 contains related terms defined in other conformity assessment standards and the list of the standards where they can be found.</a:t>
            </a:r>
          </a:p>
          <a:p>
            <a:pPr marL="0" indent="0">
              <a:buNone/>
            </a:pPr>
            <a:endParaRPr lang="en-US" sz="3200" dirty="0"/>
          </a:p>
          <a:p>
            <a:pPr marL="0" indent="0">
              <a:buNone/>
            </a:pPr>
            <a:r>
              <a:rPr lang="en-US" sz="3200" dirty="0"/>
              <a:t>B.2 contains related terms defined in standards other than conformity assessment standards.</a:t>
            </a:r>
          </a:p>
        </p:txBody>
      </p:sp>
      <p:pic>
        <p:nvPicPr>
          <p:cNvPr id="5" name="Picture 4">
            <a:extLst>
              <a:ext uri="{FF2B5EF4-FFF2-40B4-BE49-F238E27FC236}">
                <a16:creationId xmlns:a16="http://schemas.microsoft.com/office/drawing/2014/main" id="{539C2F76-6563-437C-AE6E-0C3A7AAABDCA}"/>
              </a:ext>
            </a:extLst>
          </p:cNvPr>
          <p:cNvPicPr>
            <a:picLocks noChangeAspect="1"/>
          </p:cNvPicPr>
          <p:nvPr/>
        </p:nvPicPr>
        <p:blipFill>
          <a:blip r:embed="rId2"/>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894709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2D886F1-CB4A-4FC1-AAA7-9402B0D0D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762B7B97-C3EE-4AEE-A61F-AFA873FE2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013557" y="0"/>
            <a:ext cx="1017844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5"/>
          <p:cNvSpPr>
            <a:spLocks noGrp="1"/>
          </p:cNvSpPr>
          <p:nvPr>
            <p:ph type="title"/>
          </p:nvPr>
        </p:nvSpPr>
        <p:spPr>
          <a:xfrm>
            <a:off x="623787" y="1635358"/>
            <a:ext cx="2752344" cy="2706624"/>
          </a:xfrm>
          <a:prstGeom prst="ellipse">
            <a:avLst/>
          </a:prstGeom>
          <a:solidFill>
            <a:schemeClr val="bg1"/>
          </a:solidFill>
          <a:ln w="174625" cmpd="thinThick">
            <a:solidFill>
              <a:schemeClr val="bg1"/>
            </a:solidFill>
          </a:ln>
        </p:spPr>
        <p:txBody>
          <a:bodyPr vert="horz" lIns="91440" tIns="45720" rIns="91440" bIns="45720" rtlCol="0" anchor="ctr">
            <a:normAutofit/>
          </a:bodyPr>
          <a:lstStyle/>
          <a:p>
            <a:pPr algn="ctr"/>
            <a:r>
              <a:rPr lang="en-US" kern="1200" dirty="0">
                <a:solidFill>
                  <a:schemeClr val="tx1"/>
                </a:solidFill>
                <a:latin typeface="+mj-lt"/>
                <a:ea typeface="+mj-ea"/>
                <a:cs typeface="+mj-cs"/>
              </a:rPr>
              <a:t>Thank you</a:t>
            </a:r>
          </a:p>
        </p:txBody>
      </p:sp>
      <p:sp>
        <p:nvSpPr>
          <p:cNvPr id="3" name="Rectangle 2">
            <a:extLst>
              <a:ext uri="{FF2B5EF4-FFF2-40B4-BE49-F238E27FC236}">
                <a16:creationId xmlns:a16="http://schemas.microsoft.com/office/drawing/2014/main" id="{8D025240-D986-434C-9733-2CD852B490DB}"/>
              </a:ext>
            </a:extLst>
          </p:cNvPr>
          <p:cNvSpPr/>
          <p:nvPr/>
        </p:nvSpPr>
        <p:spPr>
          <a:xfrm>
            <a:off x="3734601" y="346509"/>
            <a:ext cx="8056345" cy="6009841"/>
          </a:xfrm>
          <a:prstGeom prst="rect">
            <a:avLst/>
          </a:prstGeom>
        </p:spPr>
        <p:txBody>
          <a:bodyPr vert="horz" lIns="91440" tIns="45720" rIns="91440" bIns="45720" rtlCol="0" anchor="ctr">
            <a:normAutofit/>
          </a:bodyPr>
          <a:lstStyle/>
          <a:p>
            <a:pPr>
              <a:lnSpc>
                <a:spcPct val="90000"/>
              </a:lnSpc>
              <a:spcAft>
                <a:spcPts val="600"/>
              </a:spcAft>
            </a:pPr>
            <a:r>
              <a:rPr lang="en-US" sz="2800" dirty="0">
                <a:solidFill>
                  <a:schemeClr val="bg1"/>
                </a:solidFill>
              </a:rPr>
              <a:t>The Co-</a:t>
            </a:r>
            <a:r>
              <a:rPr lang="en-US" sz="2800" dirty="0" err="1">
                <a:solidFill>
                  <a:schemeClr val="bg1"/>
                </a:solidFill>
              </a:rPr>
              <a:t>Convenors</a:t>
            </a:r>
            <a:r>
              <a:rPr lang="en-US" sz="2800" dirty="0">
                <a:solidFill>
                  <a:schemeClr val="bg1"/>
                </a:solidFill>
              </a:rPr>
              <a:t> of ISO CASCO Working Group 49 would like to thank the members of WG49 who worked diligently to reach consensus.</a:t>
            </a:r>
          </a:p>
          <a:p>
            <a:pPr indent="-228600">
              <a:lnSpc>
                <a:spcPct val="90000"/>
              </a:lnSpc>
              <a:spcAft>
                <a:spcPts val="600"/>
              </a:spcAft>
              <a:buFont typeface="Arial" panose="020B0604020202020204" pitchFamily="34" charset="0"/>
              <a:buChar char="•"/>
            </a:pPr>
            <a:endParaRPr lang="en-US" sz="2800" dirty="0">
              <a:solidFill>
                <a:schemeClr val="bg1"/>
              </a:solidFill>
            </a:endParaRPr>
          </a:p>
          <a:p>
            <a:pPr>
              <a:lnSpc>
                <a:spcPct val="90000"/>
              </a:lnSpc>
              <a:spcAft>
                <a:spcPts val="600"/>
              </a:spcAft>
            </a:pPr>
            <a:r>
              <a:rPr lang="en-US" sz="2800" dirty="0">
                <a:solidFill>
                  <a:schemeClr val="bg1"/>
                </a:solidFill>
              </a:rPr>
              <a:t>The Co-</a:t>
            </a:r>
            <a:r>
              <a:rPr lang="en-US" sz="2800" dirty="0" err="1">
                <a:solidFill>
                  <a:schemeClr val="bg1"/>
                </a:solidFill>
              </a:rPr>
              <a:t>Convenors</a:t>
            </a:r>
            <a:r>
              <a:rPr lang="en-US" sz="2800" dirty="0">
                <a:solidFill>
                  <a:schemeClr val="bg1"/>
                </a:solidFill>
              </a:rPr>
              <a:t> would also like to thank the ISO Secretariat including Mr. Sean MacCurtain and Ms. Anna Koroleva</a:t>
            </a:r>
          </a:p>
          <a:p>
            <a:pPr indent="-228600">
              <a:lnSpc>
                <a:spcPct val="90000"/>
              </a:lnSpc>
              <a:spcAft>
                <a:spcPts val="600"/>
              </a:spcAft>
              <a:buFont typeface="Arial" panose="020B0604020202020204" pitchFamily="34" charset="0"/>
              <a:buChar char="•"/>
            </a:pPr>
            <a:endParaRPr lang="en-US" sz="2800" dirty="0">
              <a:solidFill>
                <a:schemeClr val="bg1"/>
              </a:solidFill>
            </a:endParaRPr>
          </a:p>
          <a:p>
            <a:pPr indent="-228600">
              <a:lnSpc>
                <a:spcPct val="90000"/>
              </a:lnSpc>
              <a:spcAft>
                <a:spcPts val="600"/>
              </a:spcAft>
              <a:buFont typeface="Arial" panose="020B0604020202020204" pitchFamily="34" charset="0"/>
              <a:buChar char="•"/>
            </a:pPr>
            <a:endParaRPr lang="en-US" sz="2800" dirty="0">
              <a:solidFill>
                <a:schemeClr val="bg1"/>
              </a:solidFill>
            </a:endParaRPr>
          </a:p>
          <a:p>
            <a:pPr indent="-228600">
              <a:lnSpc>
                <a:spcPct val="90000"/>
              </a:lnSpc>
              <a:spcAft>
                <a:spcPts val="600"/>
              </a:spcAft>
              <a:buFont typeface="Arial" panose="020B0604020202020204" pitchFamily="34" charset="0"/>
              <a:buChar char="•"/>
            </a:pPr>
            <a:endParaRPr lang="en-US" sz="2800" dirty="0">
              <a:solidFill>
                <a:schemeClr val="bg1"/>
              </a:solidFill>
            </a:endParaRPr>
          </a:p>
          <a:p>
            <a:pPr>
              <a:lnSpc>
                <a:spcPct val="90000"/>
              </a:lnSpc>
              <a:spcAft>
                <a:spcPts val="600"/>
              </a:spcAft>
            </a:pPr>
            <a:r>
              <a:rPr lang="en-US" sz="2800" dirty="0">
                <a:solidFill>
                  <a:schemeClr val="bg1"/>
                </a:solidFill>
              </a:rPr>
              <a:t>Warm Regards,</a:t>
            </a:r>
          </a:p>
          <a:p>
            <a:pPr>
              <a:lnSpc>
                <a:spcPct val="90000"/>
              </a:lnSpc>
              <a:spcAft>
                <a:spcPts val="600"/>
              </a:spcAft>
            </a:pPr>
            <a:r>
              <a:rPr lang="en-US" sz="2800" dirty="0">
                <a:solidFill>
                  <a:schemeClr val="bg1"/>
                </a:solidFill>
              </a:rPr>
              <a:t>Cynthia D. Woodley</a:t>
            </a:r>
          </a:p>
          <a:p>
            <a:pPr>
              <a:lnSpc>
                <a:spcPct val="90000"/>
              </a:lnSpc>
              <a:spcAft>
                <a:spcPts val="600"/>
              </a:spcAft>
            </a:pPr>
            <a:r>
              <a:rPr lang="en-US" sz="2800" dirty="0">
                <a:solidFill>
                  <a:schemeClr val="bg1"/>
                </a:solidFill>
              </a:rPr>
              <a:t>Dandan Zheng</a:t>
            </a:r>
            <a:endParaRPr lang="en-US" sz="1700" dirty="0">
              <a:solidFill>
                <a:schemeClr val="bg1"/>
              </a:solidFill>
            </a:endParaRPr>
          </a:p>
        </p:txBody>
      </p:sp>
    </p:spTree>
    <p:extLst>
      <p:ext uri="{BB962C8B-B14F-4D97-AF65-F5344CB8AC3E}">
        <p14:creationId xmlns:p14="http://schemas.microsoft.com/office/powerpoint/2010/main" val="2024486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F0F2B-C812-4879-9B5D-DFD1A93F0272}"/>
              </a:ext>
            </a:extLst>
          </p:cNvPr>
          <p:cNvSpPr>
            <a:spLocks noGrp="1"/>
          </p:cNvSpPr>
          <p:nvPr>
            <p:ph type="title"/>
          </p:nvPr>
        </p:nvSpPr>
        <p:spPr>
          <a:xfrm>
            <a:off x="431150" y="216569"/>
            <a:ext cx="5894097" cy="1002632"/>
          </a:xfrm>
        </p:spPr>
        <p:txBody>
          <a:bodyPr vert="horz" lIns="91440" tIns="45720" rIns="91440" bIns="45720" rtlCol="0" anchor="ctr">
            <a:normAutofit/>
          </a:bodyPr>
          <a:lstStyle/>
          <a:p>
            <a:r>
              <a:rPr lang="en-US"/>
              <a:t>Background Information</a:t>
            </a:r>
            <a:endParaRPr lang="en-US" dirty="0"/>
          </a:p>
        </p:txBody>
      </p:sp>
      <p:sp>
        <p:nvSpPr>
          <p:cNvPr id="3" name="Content Placeholder 2">
            <a:extLst>
              <a:ext uri="{FF2B5EF4-FFF2-40B4-BE49-F238E27FC236}">
                <a16:creationId xmlns:a16="http://schemas.microsoft.com/office/drawing/2014/main" id="{A1607581-A263-438E-9CF6-52EC95875D5B}"/>
              </a:ext>
            </a:extLst>
          </p:cNvPr>
          <p:cNvSpPr>
            <a:spLocks noGrp="1"/>
          </p:cNvSpPr>
          <p:nvPr>
            <p:ph sz="half" idx="1"/>
          </p:nvPr>
        </p:nvSpPr>
        <p:spPr>
          <a:xfrm>
            <a:off x="134754" y="1124857"/>
            <a:ext cx="6448025" cy="5516575"/>
          </a:xfrm>
        </p:spPr>
        <p:txBody>
          <a:bodyPr vert="horz" lIns="91440" tIns="45720" rIns="91440" bIns="45720" rtlCol="0" anchor="t">
            <a:normAutofit lnSpcReduction="10000"/>
          </a:bodyPr>
          <a:lstStyle/>
          <a:p>
            <a:r>
              <a:rPr lang="en-US" sz="1800" dirty="0"/>
              <a:t>ISO/IEC 17000 was originally published in 2004</a:t>
            </a:r>
          </a:p>
          <a:p>
            <a:r>
              <a:rPr lang="en-US" sz="1800" dirty="0"/>
              <a:t>New Work Item Proposal (NWIP) balloted 23 December 2016 – 27 March 2017.</a:t>
            </a:r>
          </a:p>
          <a:p>
            <a:r>
              <a:rPr lang="en-US" sz="1800" dirty="0"/>
              <a:t>Purpose of the NWIP was to update the existing definition text in the standard and add any needed concepts, terms and definitions without altering the underlying concept system or current terms in order to take into account:</a:t>
            </a:r>
          </a:p>
          <a:p>
            <a:pPr lvl="1"/>
            <a:r>
              <a:rPr lang="en-US" sz="1800" dirty="0"/>
              <a:t>Updated terminology reflected in ISO 9000: 2015, Annex SL of the ISO/IEC directives (high level structure), and other conformity assessment standards (ISO/IEC 17024, ISO/IEC TS 17027)</a:t>
            </a:r>
          </a:p>
          <a:p>
            <a:pPr lvl="1"/>
            <a:r>
              <a:rPr lang="en-US" sz="1800" dirty="0"/>
              <a:t>Development of new conformity assessment standards that have new terms that need to be added to ISO/IEC 17000</a:t>
            </a:r>
          </a:p>
          <a:p>
            <a:pPr lvl="1"/>
            <a:r>
              <a:rPr lang="en-US" sz="1800" dirty="0"/>
              <a:t>Technological advances that may result in new terms and/or change existing definition text</a:t>
            </a:r>
          </a:p>
          <a:p>
            <a:pPr lvl="1"/>
            <a:r>
              <a:rPr lang="en-US" sz="1800" dirty="0"/>
              <a:t>Discussions reflecting developments in the CASCO toolbox resulting in new terms or changes in definition text</a:t>
            </a:r>
          </a:p>
          <a:p>
            <a:pPr lvl="1"/>
            <a:r>
              <a:rPr lang="en-US" sz="1800" dirty="0"/>
              <a:t>Changing modes of business operations in the conformity assessment sector</a:t>
            </a:r>
          </a:p>
          <a:p>
            <a:pPr lvl="1"/>
            <a:r>
              <a:rPr lang="en-US" sz="1800" dirty="0"/>
              <a:t>Terms that have different meaning for different circumstances</a:t>
            </a:r>
          </a:p>
        </p:txBody>
      </p:sp>
      <p:sp>
        <p:nvSpPr>
          <p:cNvPr id="11" name="Freeform: Shape 10">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Content Placeholder 5" descr="A group of people sitting at a table&#10;&#10;Description automatically generated">
            <a:extLst>
              <a:ext uri="{FF2B5EF4-FFF2-40B4-BE49-F238E27FC236}">
                <a16:creationId xmlns:a16="http://schemas.microsoft.com/office/drawing/2014/main" id="{A790467A-F06B-4511-ABE7-3AD86537A091}"/>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5764" r="2"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pic>
        <p:nvPicPr>
          <p:cNvPr id="7" name="Picture 6">
            <a:extLst>
              <a:ext uri="{FF2B5EF4-FFF2-40B4-BE49-F238E27FC236}">
                <a16:creationId xmlns:a16="http://schemas.microsoft.com/office/drawing/2014/main" id="{E2673C56-426A-402A-86A5-648FDFC3177E}"/>
              </a:ext>
            </a:extLst>
          </p:cNvPr>
          <p:cNvPicPr>
            <a:picLocks noChangeAspect="1"/>
          </p:cNvPicPr>
          <p:nvPr/>
        </p:nvPicPr>
        <p:blipFill>
          <a:blip r:embed="rId3"/>
          <a:stretch>
            <a:fillRect/>
          </a:stretch>
        </p:blipFill>
        <p:spPr>
          <a:xfrm>
            <a:off x="10943159" y="6309312"/>
            <a:ext cx="408467" cy="548688"/>
          </a:xfrm>
          <a:prstGeom prst="rect">
            <a:avLst/>
          </a:prstGeom>
        </p:spPr>
      </p:pic>
    </p:spTree>
    <p:extLst>
      <p:ext uri="{BB962C8B-B14F-4D97-AF65-F5344CB8AC3E}">
        <p14:creationId xmlns:p14="http://schemas.microsoft.com/office/powerpoint/2010/main" val="28245240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8BA7-40C7-4B0F-B619-36E5CEFE3BFF}"/>
              </a:ext>
            </a:extLst>
          </p:cNvPr>
          <p:cNvSpPr>
            <a:spLocks noGrp="1"/>
          </p:cNvSpPr>
          <p:nvPr>
            <p:ph type="title"/>
          </p:nvPr>
        </p:nvSpPr>
        <p:spPr>
          <a:xfrm>
            <a:off x="144379" y="3752849"/>
            <a:ext cx="3627521" cy="2452687"/>
          </a:xfrm>
        </p:spPr>
        <p:txBody>
          <a:bodyPr vert="horz" lIns="91440" tIns="45720" rIns="91440" bIns="45720" rtlCol="0" anchor="ctr">
            <a:normAutofit/>
          </a:bodyPr>
          <a:lstStyle/>
          <a:p>
            <a:r>
              <a:rPr lang="en-US" sz="3600" b="1" dirty="0"/>
              <a:t>WG49 formed</a:t>
            </a:r>
            <a:endParaRPr lang="en-US" sz="3600" dirty="0"/>
          </a:p>
        </p:txBody>
      </p:sp>
      <p:pic>
        <p:nvPicPr>
          <p:cNvPr id="6" name="Content Placeholder 5">
            <a:extLst>
              <a:ext uri="{FF2B5EF4-FFF2-40B4-BE49-F238E27FC236}">
                <a16:creationId xmlns:a16="http://schemas.microsoft.com/office/drawing/2014/main" id="{A9C788B9-8928-4613-99CA-3E9C8960D50D}"/>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6496" b="1805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42CFC50D-A1A8-4758-9C68-EA42739A4784}"/>
              </a:ext>
            </a:extLst>
          </p:cNvPr>
          <p:cNvSpPr>
            <a:spLocks noGrp="1"/>
          </p:cNvSpPr>
          <p:nvPr>
            <p:ph sz="half" idx="1"/>
          </p:nvPr>
        </p:nvSpPr>
        <p:spPr>
          <a:xfrm>
            <a:off x="3503596" y="3752850"/>
            <a:ext cx="8205799" cy="2452687"/>
          </a:xfrm>
        </p:spPr>
        <p:txBody>
          <a:bodyPr vert="horz" lIns="91440" tIns="45720" rIns="91440" bIns="45720" numCol="2" rtlCol="0" anchor="ctr">
            <a:normAutofit/>
          </a:bodyPr>
          <a:lstStyle/>
          <a:p>
            <a:pPr marL="0"/>
            <a:r>
              <a:rPr lang="en-US" sz="2000" dirty="0"/>
              <a:t>ISO CASCO Co-</a:t>
            </a:r>
            <a:r>
              <a:rPr lang="en-US" sz="2000" dirty="0" err="1"/>
              <a:t>Convenors</a:t>
            </a:r>
            <a:r>
              <a:rPr lang="en-US" sz="2000" dirty="0"/>
              <a:t> WG49</a:t>
            </a:r>
          </a:p>
          <a:p>
            <a:pPr marL="0"/>
            <a:r>
              <a:rPr lang="en-US" sz="2000" dirty="0"/>
              <a:t>Cynthia D. Woodley</a:t>
            </a:r>
          </a:p>
          <a:p>
            <a:pPr marL="0"/>
            <a:r>
              <a:rPr lang="en-US" sz="2000" dirty="0"/>
              <a:t>Dandan Zheng</a:t>
            </a:r>
          </a:p>
          <a:p>
            <a:pPr marL="0"/>
            <a:endParaRPr lang="en-US" sz="2000" dirty="0"/>
          </a:p>
          <a:p>
            <a:pPr marL="0"/>
            <a:endParaRPr lang="en-US" sz="2000" dirty="0"/>
          </a:p>
          <a:p>
            <a:pPr marL="0"/>
            <a:endParaRPr lang="en-US" sz="2000" dirty="0"/>
          </a:p>
          <a:p>
            <a:pPr marL="0"/>
            <a:r>
              <a:rPr lang="en-US" sz="2000" dirty="0"/>
              <a:t>51 Members from member bodies</a:t>
            </a:r>
          </a:p>
          <a:p>
            <a:pPr marL="0"/>
            <a:r>
              <a:rPr lang="en-US" sz="2000" dirty="0"/>
              <a:t>7 Members from liaison bodies</a:t>
            </a:r>
          </a:p>
          <a:p>
            <a:pPr marL="0"/>
            <a:endParaRPr lang="en-US" sz="1800" dirty="0"/>
          </a:p>
        </p:txBody>
      </p:sp>
      <p:pic>
        <p:nvPicPr>
          <p:cNvPr id="5" name="Picture 4">
            <a:extLst>
              <a:ext uri="{FF2B5EF4-FFF2-40B4-BE49-F238E27FC236}">
                <a16:creationId xmlns:a16="http://schemas.microsoft.com/office/drawing/2014/main" id="{6365417A-7D81-4816-9B46-301DDAE7D9B9}"/>
              </a:ext>
            </a:extLst>
          </p:cNvPr>
          <p:cNvPicPr>
            <a:picLocks noChangeAspect="1"/>
          </p:cNvPicPr>
          <p:nvPr/>
        </p:nvPicPr>
        <p:blipFill>
          <a:blip r:embed="rId3"/>
          <a:stretch>
            <a:fillRect/>
          </a:stretch>
        </p:blipFill>
        <p:spPr>
          <a:xfrm>
            <a:off x="10943159" y="6309312"/>
            <a:ext cx="408467" cy="548688"/>
          </a:xfrm>
          <a:prstGeom prst="rect">
            <a:avLst/>
          </a:prstGeom>
        </p:spPr>
      </p:pic>
    </p:spTree>
    <p:extLst>
      <p:ext uri="{BB962C8B-B14F-4D97-AF65-F5344CB8AC3E}">
        <p14:creationId xmlns:p14="http://schemas.microsoft.com/office/powerpoint/2010/main" val="356788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A close up of a logo&#10;&#10;Description automatically generated">
            <a:extLst>
              <a:ext uri="{FF2B5EF4-FFF2-40B4-BE49-F238E27FC236}">
                <a16:creationId xmlns:a16="http://schemas.microsoft.com/office/drawing/2014/main" id="{A9D24EEC-A44A-40B3-B77F-991AB61EED3B}"/>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5555" r="5535"/>
          <a:stretch/>
        </p:blipFill>
        <p:spPr>
          <a:xfrm>
            <a:off x="0"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2" name="Title 1">
            <a:extLst>
              <a:ext uri="{FF2B5EF4-FFF2-40B4-BE49-F238E27FC236}">
                <a16:creationId xmlns:a16="http://schemas.microsoft.com/office/drawing/2014/main" id="{0933EA08-00B9-4794-8CE9-0D2CD708ACD6}"/>
              </a:ext>
            </a:extLst>
          </p:cNvPr>
          <p:cNvSpPr>
            <a:spLocks noGrp="1"/>
          </p:cNvSpPr>
          <p:nvPr>
            <p:ph type="title"/>
          </p:nvPr>
        </p:nvSpPr>
        <p:spPr>
          <a:xfrm>
            <a:off x="5774268" y="158817"/>
            <a:ext cx="5935128" cy="760396"/>
          </a:xfrm>
        </p:spPr>
        <p:txBody>
          <a:bodyPr vert="horz" lIns="91440" tIns="45720" rIns="91440" bIns="45720" rtlCol="0" anchor="b">
            <a:normAutofit/>
          </a:bodyPr>
          <a:lstStyle/>
          <a:p>
            <a:r>
              <a:rPr lang="en-US" sz="4000" dirty="0"/>
              <a:t>Restrictions in the NWIP</a:t>
            </a:r>
          </a:p>
        </p:txBody>
      </p:sp>
      <p:sp>
        <p:nvSpPr>
          <p:cNvPr id="5" name="Content Placeholder 4">
            <a:extLst>
              <a:ext uri="{FF2B5EF4-FFF2-40B4-BE49-F238E27FC236}">
                <a16:creationId xmlns:a16="http://schemas.microsoft.com/office/drawing/2014/main" id="{4610EF87-E45A-436E-81C4-C159CF16E208}"/>
              </a:ext>
            </a:extLst>
          </p:cNvPr>
          <p:cNvSpPr>
            <a:spLocks noGrp="1"/>
          </p:cNvSpPr>
          <p:nvPr>
            <p:ph sz="half" idx="1"/>
          </p:nvPr>
        </p:nvSpPr>
        <p:spPr>
          <a:xfrm>
            <a:off x="5774268" y="1020278"/>
            <a:ext cx="6199559" cy="5736657"/>
          </a:xfrm>
        </p:spPr>
        <p:txBody>
          <a:bodyPr vert="horz" lIns="91440" tIns="45720" rIns="91440" bIns="45720" rtlCol="0">
            <a:normAutofit lnSpcReduction="10000"/>
          </a:bodyPr>
          <a:lstStyle/>
          <a:p>
            <a:r>
              <a:rPr lang="en-US" sz="2400" dirty="0"/>
              <a:t>NWIP - Only the following revisions:</a:t>
            </a:r>
          </a:p>
          <a:p>
            <a:pPr lvl="1"/>
            <a:r>
              <a:rPr lang="en-US" dirty="0"/>
              <a:t>adding terms to ISO/IEC 17000 that are unique to only one or several subfields of conformity assessment </a:t>
            </a:r>
            <a:r>
              <a:rPr lang="en-US" i="1" dirty="0"/>
              <a:t>(previously terms had to be common across ALL 17000 series standards)</a:t>
            </a:r>
          </a:p>
          <a:p>
            <a:pPr lvl="1"/>
            <a:endParaRPr lang="en-US" i="1" dirty="0"/>
          </a:p>
          <a:p>
            <a:pPr lvl="1"/>
            <a:r>
              <a:rPr lang="en-US" dirty="0"/>
              <a:t>Revised text of current definitions in ISO/IEC 17000 with the constraint that any revised definition text will NOT alter the underlying concept system for ISO/IEC 17000. Existing terms will continue to be used for their underlying concept.</a:t>
            </a:r>
          </a:p>
          <a:p>
            <a:pPr lvl="1"/>
            <a:endParaRPr lang="en-US" dirty="0"/>
          </a:p>
          <a:p>
            <a:pPr lvl="1"/>
            <a:r>
              <a:rPr lang="en-US" dirty="0"/>
              <a:t>Additions to the underlying concept system for ISO/IEC 17000 and additional corresponding terms and definition text for those additional concepts.</a:t>
            </a:r>
          </a:p>
        </p:txBody>
      </p:sp>
      <p:pic>
        <p:nvPicPr>
          <p:cNvPr id="7" name="Picture 6">
            <a:extLst>
              <a:ext uri="{FF2B5EF4-FFF2-40B4-BE49-F238E27FC236}">
                <a16:creationId xmlns:a16="http://schemas.microsoft.com/office/drawing/2014/main" id="{359D179C-0D84-4B31-B9FA-4362CA7BE1FA}"/>
              </a:ext>
            </a:extLst>
          </p:cNvPr>
          <p:cNvPicPr>
            <a:picLocks noChangeAspect="1"/>
          </p:cNvPicPr>
          <p:nvPr/>
        </p:nvPicPr>
        <p:blipFill>
          <a:blip r:embed="rId3"/>
          <a:stretch>
            <a:fillRect/>
          </a:stretch>
        </p:blipFill>
        <p:spPr>
          <a:xfrm>
            <a:off x="10943159" y="6309312"/>
            <a:ext cx="408467" cy="548688"/>
          </a:xfrm>
          <a:prstGeom prst="rect">
            <a:avLst/>
          </a:prstGeom>
        </p:spPr>
      </p:pic>
    </p:spTree>
    <p:extLst>
      <p:ext uri="{BB962C8B-B14F-4D97-AF65-F5344CB8AC3E}">
        <p14:creationId xmlns:p14="http://schemas.microsoft.com/office/powerpoint/2010/main" val="107112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8BBD82-E353-4F56-AF86-31E845342B9D}"/>
              </a:ext>
            </a:extLst>
          </p:cNvPr>
          <p:cNvSpPr>
            <a:spLocks noGrp="1"/>
          </p:cNvSpPr>
          <p:nvPr>
            <p:ph type="title"/>
          </p:nvPr>
        </p:nvSpPr>
        <p:spPr>
          <a:xfrm>
            <a:off x="838200" y="203200"/>
            <a:ext cx="10515600" cy="1146630"/>
          </a:xfrm>
        </p:spPr>
        <p:txBody>
          <a:bodyPr vert="horz" lIns="91440" tIns="45720" rIns="91440" bIns="45720" rtlCol="0" anchor="ctr">
            <a:normAutofit/>
          </a:bodyPr>
          <a:lstStyle/>
          <a:p>
            <a:r>
              <a:rPr lang="en-US" kern="1200" dirty="0">
                <a:solidFill>
                  <a:schemeClr val="tx1"/>
                </a:solidFill>
                <a:latin typeface="+mj-lt"/>
                <a:ea typeface="+mj-ea"/>
                <a:cs typeface="+mj-cs"/>
              </a:rPr>
              <a:t>Development stages</a:t>
            </a:r>
          </a:p>
        </p:txBody>
      </p:sp>
      <p:graphicFrame>
        <p:nvGraphicFramePr>
          <p:cNvPr id="43" name="Diagram 5">
            <a:extLst>
              <a:ext uri="{FF2B5EF4-FFF2-40B4-BE49-F238E27FC236}">
                <a16:creationId xmlns:a16="http://schemas.microsoft.com/office/drawing/2014/main" id="{640D49CF-A8AF-406B-BC35-1F6EDE73CDCC}"/>
              </a:ext>
            </a:extLst>
          </p:cNvPr>
          <p:cNvGraphicFramePr/>
          <p:nvPr>
            <p:extLst>
              <p:ext uri="{D42A27DB-BD31-4B8C-83A1-F6EECF244321}">
                <p14:modId xmlns:p14="http://schemas.microsoft.com/office/powerpoint/2010/main" val="33636930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99237FA6-554A-4DCE-AB34-AF18DCE5A648}"/>
              </a:ext>
            </a:extLst>
          </p:cNvPr>
          <p:cNvPicPr>
            <a:picLocks noChangeAspect="1"/>
          </p:cNvPicPr>
          <p:nvPr/>
        </p:nvPicPr>
        <p:blipFill>
          <a:blip r:embed="rId8"/>
          <a:stretch>
            <a:fillRect/>
          </a:stretch>
        </p:blipFill>
        <p:spPr>
          <a:xfrm>
            <a:off x="10945333" y="6309312"/>
            <a:ext cx="408467" cy="548688"/>
          </a:xfrm>
          <a:prstGeom prst="rect">
            <a:avLst/>
          </a:prstGeom>
        </p:spPr>
      </p:pic>
    </p:spTree>
    <p:extLst>
      <p:ext uri="{BB962C8B-B14F-4D97-AF65-F5344CB8AC3E}">
        <p14:creationId xmlns:p14="http://schemas.microsoft.com/office/powerpoint/2010/main" val="1412208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A picture containing water&#10;&#10;Description automatically generated">
            <a:extLst>
              <a:ext uri="{FF2B5EF4-FFF2-40B4-BE49-F238E27FC236}">
                <a16:creationId xmlns:a16="http://schemas.microsoft.com/office/drawing/2014/main" id="{54428132-3A54-4A19-8FC5-C74C2FE492CD}"/>
              </a:ext>
            </a:extLst>
          </p:cNvPr>
          <p:cNvPicPr>
            <a:picLocks noChangeAspect="1"/>
          </p:cNvPicPr>
          <p:nvPr/>
        </p:nvPicPr>
        <p:blipFill rotWithShape="1">
          <a:blip r:embed="rId2">
            <a:extLst>
              <a:ext uri="{28A0092B-C50C-407E-A947-70E740481C1C}">
                <a14:useLocalDpi xmlns:a14="http://schemas.microsoft.com/office/drawing/2010/main" val="0"/>
              </a:ext>
            </a:extLst>
          </a:blip>
          <a:srcRect l="23637" t="9091" r="-1" b="-1"/>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2B1D4F77-A17C-43D7-B7FA-545148E4E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C08F7BAF-CEB3-4441-B4E7-47B15B202957}"/>
              </a:ext>
            </a:extLst>
          </p:cNvPr>
          <p:cNvSpPr>
            <a:spLocks noGrp="1"/>
          </p:cNvSpPr>
          <p:nvPr>
            <p:ph type="title"/>
          </p:nvPr>
        </p:nvSpPr>
        <p:spPr>
          <a:xfrm>
            <a:off x="594805" y="640263"/>
            <a:ext cx="3759240" cy="2131813"/>
          </a:xfrm>
        </p:spPr>
        <p:txBody>
          <a:bodyPr>
            <a:normAutofit/>
          </a:bodyPr>
          <a:lstStyle/>
          <a:p>
            <a:r>
              <a:rPr lang="en-US" sz="3600" b="1" dirty="0"/>
              <a:t>Foundation for the Standard – Concept mapping of terms</a:t>
            </a:r>
          </a:p>
        </p:txBody>
      </p:sp>
      <p:sp>
        <p:nvSpPr>
          <p:cNvPr id="10" name="Content Placeholder 9">
            <a:extLst>
              <a:ext uri="{FF2B5EF4-FFF2-40B4-BE49-F238E27FC236}">
                <a16:creationId xmlns:a16="http://schemas.microsoft.com/office/drawing/2014/main" id="{EA15811F-703C-410F-8D78-CD9BB8FB85A9}"/>
              </a:ext>
            </a:extLst>
          </p:cNvPr>
          <p:cNvSpPr>
            <a:spLocks noGrp="1"/>
          </p:cNvSpPr>
          <p:nvPr>
            <p:ph idx="1"/>
          </p:nvPr>
        </p:nvSpPr>
        <p:spPr>
          <a:xfrm>
            <a:off x="594110" y="2993457"/>
            <a:ext cx="3764826" cy="2901316"/>
          </a:xfrm>
        </p:spPr>
        <p:txBody>
          <a:bodyPr>
            <a:normAutofit/>
          </a:bodyPr>
          <a:lstStyle/>
          <a:p>
            <a:pPr marL="0" indent="0">
              <a:buNone/>
            </a:pPr>
            <a:r>
              <a:rPr lang="en-US" dirty="0"/>
              <a:t>WG used the first meeting to visually map out the major terms and how they relate to one another.</a:t>
            </a:r>
          </a:p>
        </p:txBody>
      </p:sp>
    </p:spTree>
    <p:extLst>
      <p:ext uri="{BB962C8B-B14F-4D97-AF65-F5344CB8AC3E}">
        <p14:creationId xmlns:p14="http://schemas.microsoft.com/office/powerpoint/2010/main" val="3835590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4" name="Straight Connector 13">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968282"/>
            <a:ext cx="12188824" cy="4946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p:cNvSpPr>
            <a:spLocks noGrp="1"/>
          </p:cNvSpPr>
          <p:nvPr>
            <p:ph type="title"/>
          </p:nvPr>
        </p:nvSpPr>
        <p:spPr>
          <a:xfrm>
            <a:off x="795338" y="1566472"/>
            <a:ext cx="10601325" cy="3803813"/>
          </a:xfrm>
        </p:spPr>
        <p:txBody>
          <a:bodyPr vert="horz" lIns="91440" tIns="45720" rIns="91440" bIns="45720" rtlCol="0" anchor="b">
            <a:normAutofit/>
          </a:bodyPr>
          <a:lstStyle/>
          <a:p>
            <a:pPr algn="ctr"/>
            <a:br>
              <a:rPr lang="en-US" sz="1700" kern="1200" dirty="0">
                <a:solidFill>
                  <a:schemeClr val="tx1"/>
                </a:solidFill>
                <a:latin typeface="+mj-lt"/>
                <a:ea typeface="+mj-ea"/>
                <a:cs typeface="+mj-cs"/>
              </a:rPr>
            </a:br>
            <a:br>
              <a:rPr lang="en-US" sz="1700" kern="1200" dirty="0">
                <a:solidFill>
                  <a:schemeClr val="tx1"/>
                </a:solidFill>
                <a:latin typeface="+mj-lt"/>
                <a:ea typeface="+mj-ea"/>
                <a:cs typeface="+mj-cs"/>
              </a:rPr>
            </a:br>
            <a:r>
              <a:rPr lang="en-US" kern="1200" dirty="0">
                <a:solidFill>
                  <a:schemeClr val="tx1"/>
                </a:solidFill>
                <a:latin typeface="+mj-lt"/>
                <a:ea typeface="+mj-ea"/>
                <a:cs typeface="+mj-cs"/>
              </a:rPr>
              <a:t>ISO/IEC 17000:2020</a:t>
            </a:r>
            <a:br>
              <a:rPr lang="en-US" kern="1200" dirty="0">
                <a:solidFill>
                  <a:schemeClr val="tx1"/>
                </a:solidFill>
                <a:latin typeface="+mj-lt"/>
                <a:ea typeface="+mj-ea"/>
                <a:cs typeface="+mj-cs"/>
              </a:rPr>
            </a:br>
            <a:r>
              <a:rPr lang="en-US" kern="1200" dirty="0">
                <a:solidFill>
                  <a:schemeClr val="tx1"/>
                </a:solidFill>
                <a:latin typeface="+mj-lt"/>
                <a:ea typeface="+mj-ea"/>
                <a:cs typeface="+mj-cs"/>
              </a:rPr>
              <a:t>CONCEPT MAPS*</a:t>
            </a:r>
            <a:br>
              <a:rPr lang="en-US" kern="1200" dirty="0">
                <a:solidFill>
                  <a:schemeClr val="tx1"/>
                </a:solidFill>
                <a:latin typeface="+mj-lt"/>
                <a:ea typeface="+mj-ea"/>
                <a:cs typeface="+mj-cs"/>
              </a:rPr>
            </a:br>
            <a:br>
              <a:rPr lang="en-US" kern="1200" dirty="0">
                <a:solidFill>
                  <a:schemeClr val="tx1"/>
                </a:solidFill>
                <a:latin typeface="+mj-lt"/>
                <a:ea typeface="+mj-ea"/>
                <a:cs typeface="+mj-cs"/>
              </a:rPr>
            </a:br>
            <a:br>
              <a:rPr lang="en-US" sz="1700" kern="1200" dirty="0">
                <a:solidFill>
                  <a:schemeClr val="tx1"/>
                </a:solidFill>
                <a:latin typeface="+mj-lt"/>
                <a:ea typeface="+mj-ea"/>
                <a:cs typeface="+mj-cs"/>
              </a:rPr>
            </a:br>
            <a:br>
              <a:rPr lang="en-US" sz="1700" kern="1200" dirty="0">
                <a:solidFill>
                  <a:schemeClr val="tx1"/>
                </a:solidFill>
                <a:latin typeface="+mj-lt"/>
                <a:ea typeface="+mj-ea"/>
                <a:cs typeface="+mj-cs"/>
              </a:rPr>
            </a:br>
            <a:r>
              <a:rPr lang="en-US" sz="1700" kern="1200" dirty="0">
                <a:solidFill>
                  <a:schemeClr val="tx1"/>
                </a:solidFill>
                <a:latin typeface="+mj-lt"/>
                <a:ea typeface="+mj-ea"/>
                <a:cs typeface="+mj-cs"/>
              </a:rPr>
              <a:t>*Thank you to Keith Mowry of UL LLC for </a:t>
            </a:r>
            <a:r>
              <a:rPr lang="en-US" sz="1700" dirty="0"/>
              <a:t>creating </a:t>
            </a:r>
            <a:r>
              <a:rPr lang="en-US" sz="1700" kern="1200" dirty="0">
                <a:solidFill>
                  <a:schemeClr val="tx1"/>
                </a:solidFill>
                <a:latin typeface="+mj-lt"/>
                <a:ea typeface="+mj-ea"/>
                <a:cs typeface="+mj-cs"/>
              </a:rPr>
              <a:t>these.</a:t>
            </a:r>
            <a:br>
              <a:rPr lang="en-US" sz="1700" kern="1200" dirty="0">
                <a:solidFill>
                  <a:schemeClr val="tx1"/>
                </a:solidFill>
                <a:latin typeface="+mj-lt"/>
                <a:ea typeface="+mj-ea"/>
                <a:cs typeface="+mj-cs"/>
              </a:rPr>
            </a:br>
            <a:br>
              <a:rPr lang="en-US" sz="1700" kern="1200" dirty="0">
                <a:solidFill>
                  <a:schemeClr val="tx1"/>
                </a:solidFill>
                <a:latin typeface="+mj-lt"/>
                <a:ea typeface="+mj-ea"/>
                <a:cs typeface="+mj-cs"/>
              </a:rPr>
            </a:br>
            <a:endParaRPr lang="en-US" sz="1700" kern="1200" dirty="0">
              <a:solidFill>
                <a:schemeClr val="tx1"/>
              </a:solidFill>
              <a:latin typeface="+mj-lt"/>
              <a:ea typeface="+mj-ea"/>
              <a:cs typeface="+mj-cs"/>
            </a:endParaRPr>
          </a:p>
        </p:txBody>
      </p:sp>
      <p:cxnSp>
        <p:nvCxnSpPr>
          <p:cNvPr id="18" name="Straight Connector 17">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588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2706</Words>
  <Application>Microsoft Office PowerPoint</Application>
  <PresentationFormat>Widescreen</PresentationFormat>
  <Paragraphs>342</Paragraphs>
  <Slides>32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Wingdings</vt:lpstr>
      <vt:lpstr>Office Theme</vt:lpstr>
      <vt:lpstr>ISO/IEC 17000 Conformity Assessment – Vocabulary and general principles</vt:lpstr>
      <vt:lpstr>Introduction</vt:lpstr>
      <vt:lpstr>Purpose of 17000</vt:lpstr>
      <vt:lpstr>Background Information</vt:lpstr>
      <vt:lpstr>WG49 formed</vt:lpstr>
      <vt:lpstr>Restrictions in the NWIP</vt:lpstr>
      <vt:lpstr>Development stages</vt:lpstr>
      <vt:lpstr>Foundation for the Standard – Concept mapping of terms</vt:lpstr>
      <vt:lpstr>  ISO/IEC 17000:2020 CONCEPT MAPS*    *Thank you to Keith Mowry of UL LLC for creating these.  </vt:lpstr>
      <vt:lpstr>Concepts for 17000</vt:lpstr>
      <vt:lpstr>ISO/IEC 17000</vt:lpstr>
      <vt:lpstr>Concept Map Background</vt:lpstr>
      <vt:lpstr>PowerPoint Presentation</vt:lpstr>
      <vt:lpstr>PowerPoint Presentation</vt:lpstr>
      <vt:lpstr>PowerPoint Presentation</vt:lpstr>
      <vt:lpstr>Concepts in 17000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Changes made in ISO/IEC 17000:2020</vt:lpstr>
      <vt:lpstr>New Terms Added:</vt:lpstr>
      <vt:lpstr>New Terms Added:</vt:lpstr>
      <vt:lpstr>Terms Modified or Deleted:</vt:lpstr>
      <vt:lpstr>Committee Balloted Additional Edits to the Standard</vt:lpstr>
      <vt:lpstr>Changes made Beyond the NWIP</vt:lpstr>
      <vt:lpstr>Functional Approach Changes</vt:lpstr>
      <vt:lpstr>Annex B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ISO/IEC 17000 Conformity Assessment – Vocabulary and general principles</dc:title>
  <dc:creator>Cynthia Woodley</dc:creator>
  <cp:lastModifiedBy>KOROLEVA Anna</cp:lastModifiedBy>
  <cp:revision>10</cp:revision>
  <dcterms:created xsi:type="dcterms:W3CDTF">2020-06-02T15:39:15Z</dcterms:created>
  <dcterms:modified xsi:type="dcterms:W3CDTF">2020-06-03T10:54:12Z</dcterms:modified>
</cp:coreProperties>
</file>